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12192000"/>
  <p:notesSz cx="6858000" cy="9144000"/>
  <p:embeddedFontLst>
    <p:embeddedFont>
      <p:font typeface="Barlow Condensed Medium"/>
      <p:regular r:id="rId36"/>
      <p:bold r:id="rId37"/>
      <p:italic r:id="rId38"/>
      <p:boldItalic r:id="rId39"/>
    </p:embeddedFont>
    <p:embeddedFont>
      <p:font typeface="Barlow Condensed SemiBold"/>
      <p:regular r:id="rId40"/>
      <p:bold r:id="rId41"/>
      <p:italic r:id="rId42"/>
      <p:boldItalic r:id="rId43"/>
    </p:embeddedFont>
    <p:embeddedFont>
      <p:font typeface="Work Sans"/>
      <p:regular r:id="rId44"/>
      <p:bold r:id="rId45"/>
      <p:italic r:id="rId46"/>
      <p:boldItalic r:id="rId47"/>
    </p:embeddedFont>
    <p:embeddedFont>
      <p:font typeface="Work Sans SemiBold"/>
      <p:regular r:id="rId48"/>
      <p:bold r:id="rId49"/>
      <p:italic r:id="rId50"/>
      <p:boldItalic r:id="rId51"/>
    </p:embeddedFont>
    <p:embeddedFont>
      <p:font typeface="Barlow SemiBold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font" Target="fonts/BarlowCondensedMedium-boldItalic.fntdata"/><Relationship Id="rId26" Type="http://schemas.openxmlformats.org/officeDocument/2006/relationships/slide" Target="slides/slide2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42" Type="http://schemas.openxmlformats.org/officeDocument/2006/relationships/font" Target="fonts/BarlowCondensedSemiBold-italic.fntdata"/><Relationship Id="rId47" Type="http://schemas.openxmlformats.org/officeDocument/2006/relationships/font" Target="fonts/WorkSans-boldItalic.fntdata"/><Relationship Id="rId34" Type="http://schemas.openxmlformats.org/officeDocument/2006/relationships/slide" Target="slides/slide29.xml"/><Relationship Id="rId21" Type="http://schemas.openxmlformats.org/officeDocument/2006/relationships/slide" Target="slides/slide16.xml"/><Relationship Id="rId50" Type="http://schemas.openxmlformats.org/officeDocument/2006/relationships/font" Target="fonts/WorkSansSemiBold-italic.fntdata"/><Relationship Id="rId55" Type="http://schemas.openxmlformats.org/officeDocument/2006/relationships/font" Target="fonts/BarlowSemiBold-boldItalic.fntdata"/><Relationship Id="rId7" Type="http://schemas.openxmlformats.org/officeDocument/2006/relationships/slide" Target="slides/slide2.xml"/><Relationship Id="rId2" Type="http://schemas.openxmlformats.org/officeDocument/2006/relationships/viewProps" Target="viewProps.xml"/><Relationship Id="rId29" Type="http://schemas.openxmlformats.org/officeDocument/2006/relationships/slide" Target="slides/slide24.xml"/><Relationship Id="rId16" Type="http://schemas.openxmlformats.org/officeDocument/2006/relationships/slide" Target="slides/slide11.xml"/><Relationship Id="rId40" Type="http://schemas.openxmlformats.org/officeDocument/2006/relationships/font" Target="fonts/BarlowCondensedSemiBold-regular.fntdata"/><Relationship Id="rId45" Type="http://schemas.openxmlformats.org/officeDocument/2006/relationships/font" Target="fonts/WorkSans-bold.fntdata"/><Relationship Id="rId32" Type="http://schemas.openxmlformats.org/officeDocument/2006/relationships/slide" Target="slides/slide27.xml"/><Relationship Id="rId37" Type="http://schemas.openxmlformats.org/officeDocument/2006/relationships/font" Target="fonts/BarlowCondensedMedium-bold.fntdata"/><Relationship Id="rId24" Type="http://schemas.openxmlformats.org/officeDocument/2006/relationships/slide" Target="slides/slide19.xml"/><Relationship Id="rId53" Type="http://schemas.openxmlformats.org/officeDocument/2006/relationships/font" Target="fonts/BarlowSemiBold-bold.fntdata"/><Relationship Id="rId11" Type="http://schemas.openxmlformats.org/officeDocument/2006/relationships/slide" Target="slides/slide6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43" Type="http://schemas.openxmlformats.org/officeDocument/2006/relationships/font" Target="fonts/BarlowCondensedSemiBold-boldItalic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WorkSansSemiBold-regular.fntdata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14" Type="http://schemas.openxmlformats.org/officeDocument/2006/relationships/slide" Target="slides/slide9.xml"/><Relationship Id="rId56" Type="http://schemas.openxmlformats.org/officeDocument/2006/relationships/customXml" Target="../customXml/item1.xml"/><Relationship Id="rId8" Type="http://schemas.openxmlformats.org/officeDocument/2006/relationships/slide" Target="slides/slide3.xml"/><Relationship Id="rId51" Type="http://schemas.openxmlformats.org/officeDocument/2006/relationships/font" Target="fonts/WorkSansSemiBold-boldItalic.fntdata"/><Relationship Id="rId3" Type="http://schemas.openxmlformats.org/officeDocument/2006/relationships/presProps" Target="presProps.xml"/><Relationship Id="rId46" Type="http://schemas.openxmlformats.org/officeDocument/2006/relationships/font" Target="fonts/WorkSans-italic.fntdata"/><Relationship Id="rId33" Type="http://schemas.openxmlformats.org/officeDocument/2006/relationships/slide" Target="slides/slide28.xml"/><Relationship Id="rId38" Type="http://schemas.openxmlformats.org/officeDocument/2006/relationships/font" Target="fonts/BarlowCondensedMedium-italic.fntdata"/><Relationship Id="rId25" Type="http://schemas.openxmlformats.org/officeDocument/2006/relationships/slide" Target="slides/slide2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41" Type="http://schemas.openxmlformats.org/officeDocument/2006/relationships/font" Target="fonts/BarlowCondensedSemiBold-bold.fntdata"/><Relationship Id="rId20" Type="http://schemas.openxmlformats.org/officeDocument/2006/relationships/slide" Target="slides/slide15.xml"/><Relationship Id="rId54" Type="http://schemas.openxmlformats.org/officeDocument/2006/relationships/font" Target="fonts/BarlowSemiBold-italic.fntdata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49" Type="http://schemas.openxmlformats.org/officeDocument/2006/relationships/font" Target="fonts/WorkSansSemiBold-bold.fntdata"/><Relationship Id="rId36" Type="http://schemas.openxmlformats.org/officeDocument/2006/relationships/font" Target="fonts/BarlowCondensedMedium-regular.fntdata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5" Type="http://schemas.openxmlformats.org/officeDocument/2006/relationships/slide" Target="slides/slide10.xml"/><Relationship Id="rId57" Type="http://schemas.openxmlformats.org/officeDocument/2006/relationships/customXml" Target="../customXml/item2.xml"/><Relationship Id="rId44" Type="http://schemas.openxmlformats.org/officeDocument/2006/relationships/font" Target="fonts/WorkSans-regular.fntdata"/><Relationship Id="rId31" Type="http://schemas.openxmlformats.org/officeDocument/2006/relationships/slide" Target="slides/slide26.xml"/><Relationship Id="rId52" Type="http://schemas.openxmlformats.org/officeDocument/2006/relationships/font" Target="fonts/BarlowSemiBold-regular.fntdata"/><Relationship Id="rId10" Type="http://schemas.openxmlformats.org/officeDocument/2006/relationships/slide" Target="slides/slide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2bba3e852d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2bba3e852d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g2bba3e852d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bba3e852db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2bba3e852db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g2bba3e852db_0_2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bba3e852db_0_3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2bba3e852db_0_3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g2bba3e852db_0_3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69ef50fbc2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269ef50fbc2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g269ef50fbc2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2bba3e852db_0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2bba3e852db_0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g2bba3e852db_0_2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269ef50fbc2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269ef50fbc2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g269ef50fbc2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bba3e852db_0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2bba3e852db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g2bba3e852db_0_2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269ef50fbc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269ef50fbc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g269ef50fbc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269ef50fbc2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269ef50fbc2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g269ef50fbc2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bba3e852db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2bba3e852db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g2bba3e852db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2bba3e852db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2bba3e852db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g2bba3e852db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bba3e852db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2bba3e852db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Amano ONE Software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Interactive Reporting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Flexible Parking Accounts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Multi- Credential Access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Built-In Call Center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System Alerts and Notifications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Powerful API Library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Multi-Tenant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Amano ONE Hardware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Plug-and-play hardware components for easy service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One moving part = less downtime and maintenance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Built-in call center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Mobile pay for customer convenience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Accelerated processing and transaction speeds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Ticket issue speeds as fast as .5 seconds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Designed for high-volume throughput</a:t>
            </a:r>
            <a:endParaRPr/>
          </a:p>
        </p:txBody>
      </p:sp>
      <p:sp>
        <p:nvSpPr>
          <p:cNvPr id="1225" name="Google Shape;1225;g2bba3e852db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2bba3e852db_0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2bba3e852db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g2bba3e852db_0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bba3e852db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2bba3e852db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g2bba3e852db_0_1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2bba3e852db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2bba3e852db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g2bba3e852db_0_1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bba3e852db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2bba3e852db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g2bba3e852db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2bba3e852db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2bba3e852db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Conway's law describes the link between communication structure of organizations to the systems they design. It is named after the computer programmer Melvin Conway, who introduced the idea in 1967.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His original wording was: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Organizations which design systems (in the broad sense used here) are constrained to produce designs which are copies of the communication structures of these organizations.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— Melvin E. Conway, How Do Committees Invent?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g2bba3e852db_0_2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bba3e852db_0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bba3e852db_0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g2bba3e852db_0_2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bba3e852db_0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2bba3e852db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g2bba3e852db_0_2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bba3e852db_0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bba3e852db_0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Independent “Feature” teams</a:t>
            </a:r>
            <a:endParaRPr/>
          </a:p>
        </p:txBody>
      </p:sp>
      <p:sp>
        <p:nvSpPr>
          <p:cNvPr id="1441" name="Google Shape;1441;g2bba3e852db_0_2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2bba3e852db_0_2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2bba3e852db_0_2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Proposed: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restructure</a:t>
            </a:r>
            <a:r>
              <a:rPr lang="en-US"/>
              <a:t> the teams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Isolated teams on specific pieces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Shift in architecture</a:t>
            </a:r>
            <a:endParaRPr/>
          </a:p>
        </p:txBody>
      </p:sp>
      <p:sp>
        <p:nvSpPr>
          <p:cNvPr id="1449" name="Google Shape;1449;g2bba3e852db_0_2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bba3e852db_0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bba3e852db_0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g2bba3e852db_0_2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bba3e852db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2bba3e852db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g2bba3e852db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2bba3e852db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2bba3e852db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g2bba3e852db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269f2fd00d6_3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269f2fd00d6_3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Parking Devices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Entry, Exit, Pay on Foot, Door, Hotel interface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Admin Portal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Parking Facility Admin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Validation users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Mobile Pay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Third-Party access 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Park Mobile, Spot Hero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g269f2fd00d6_3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bba3e852db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2bba3e852db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g2bba3e852db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2bba3e852db_0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2bba3e852db_0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g2bba3e852db_0_2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2bba3e852db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2bba3e852db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g2bba3e852db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2bba3e852db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2bba3e852db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g2bba3e852db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bba3e852db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2bba3e852db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g2bba3e852db_0_2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2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1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screenshot&#10;&#10;Description automatically generated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625"/>
            <a:ext cx="12192000" cy="68547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-4625"/>
            <a:ext cx="12192000" cy="6862625"/>
          </a:xfrm>
          <a:prstGeom prst="rect">
            <a:avLst/>
          </a:prstGeom>
          <a:solidFill>
            <a:srgbClr val="1E2442">
              <a:alpha val="8156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430749" y="256716"/>
            <a:ext cx="3418775" cy="2036318"/>
          </a:xfrm>
          <a:custGeom>
            <a:rect b="b" l="l" r="r" t="t"/>
            <a:pathLst>
              <a:path extrusionOk="0" h="1347215" w="2332529">
                <a:moveTo>
                  <a:pt x="30766" y="30766"/>
                </a:moveTo>
                <a:lnTo>
                  <a:pt x="30766" y="0"/>
                </a:lnTo>
                <a:lnTo>
                  <a:pt x="0" y="0"/>
                </a:lnTo>
                <a:lnTo>
                  <a:pt x="0" y="30766"/>
                </a:lnTo>
                <a:lnTo>
                  <a:pt x="30766" y="30766"/>
                </a:lnTo>
                <a:close/>
                <a:moveTo>
                  <a:pt x="260699" y="30766"/>
                </a:moveTo>
                <a:lnTo>
                  <a:pt x="260699" y="0"/>
                </a:lnTo>
                <a:lnTo>
                  <a:pt x="229933" y="0"/>
                </a:lnTo>
                <a:lnTo>
                  <a:pt x="229933" y="30766"/>
                </a:lnTo>
                <a:lnTo>
                  <a:pt x="260699" y="30766"/>
                </a:lnTo>
                <a:close/>
                <a:moveTo>
                  <a:pt x="490633" y="30766"/>
                </a:moveTo>
                <a:lnTo>
                  <a:pt x="490633" y="0"/>
                </a:lnTo>
                <a:lnTo>
                  <a:pt x="459867" y="0"/>
                </a:lnTo>
                <a:lnTo>
                  <a:pt x="459867" y="30766"/>
                </a:lnTo>
                <a:lnTo>
                  <a:pt x="490633" y="30766"/>
                </a:lnTo>
                <a:close/>
                <a:moveTo>
                  <a:pt x="721376" y="30766"/>
                </a:moveTo>
                <a:lnTo>
                  <a:pt x="721376" y="0"/>
                </a:lnTo>
                <a:lnTo>
                  <a:pt x="690610" y="0"/>
                </a:lnTo>
                <a:lnTo>
                  <a:pt x="690610" y="30766"/>
                </a:lnTo>
                <a:lnTo>
                  <a:pt x="721376" y="30766"/>
                </a:lnTo>
                <a:close/>
                <a:moveTo>
                  <a:pt x="951309" y="30766"/>
                </a:moveTo>
                <a:lnTo>
                  <a:pt x="951309" y="0"/>
                </a:lnTo>
                <a:lnTo>
                  <a:pt x="920544" y="0"/>
                </a:lnTo>
                <a:lnTo>
                  <a:pt x="920544" y="30766"/>
                </a:lnTo>
                <a:lnTo>
                  <a:pt x="951309" y="30766"/>
                </a:lnTo>
                <a:close/>
                <a:moveTo>
                  <a:pt x="1181243" y="30766"/>
                </a:moveTo>
                <a:lnTo>
                  <a:pt x="1181243" y="0"/>
                </a:lnTo>
                <a:lnTo>
                  <a:pt x="1150477" y="0"/>
                </a:lnTo>
                <a:lnTo>
                  <a:pt x="1150477" y="30766"/>
                </a:lnTo>
                <a:lnTo>
                  <a:pt x="1181243" y="30766"/>
                </a:lnTo>
                <a:close/>
                <a:moveTo>
                  <a:pt x="1411986" y="30766"/>
                </a:moveTo>
                <a:lnTo>
                  <a:pt x="1411986" y="0"/>
                </a:lnTo>
                <a:lnTo>
                  <a:pt x="1381220" y="0"/>
                </a:lnTo>
                <a:lnTo>
                  <a:pt x="1381220" y="30766"/>
                </a:lnTo>
                <a:lnTo>
                  <a:pt x="1411986" y="30766"/>
                </a:lnTo>
                <a:close/>
                <a:moveTo>
                  <a:pt x="1641920" y="30766"/>
                </a:moveTo>
                <a:lnTo>
                  <a:pt x="1641920" y="0"/>
                </a:lnTo>
                <a:lnTo>
                  <a:pt x="1611154" y="0"/>
                </a:lnTo>
                <a:lnTo>
                  <a:pt x="1611154" y="30766"/>
                </a:lnTo>
                <a:lnTo>
                  <a:pt x="1641920" y="30766"/>
                </a:lnTo>
                <a:close/>
                <a:moveTo>
                  <a:pt x="1872663" y="30766"/>
                </a:moveTo>
                <a:lnTo>
                  <a:pt x="1872663" y="0"/>
                </a:lnTo>
                <a:lnTo>
                  <a:pt x="1841897" y="0"/>
                </a:lnTo>
                <a:lnTo>
                  <a:pt x="1841897" y="30766"/>
                </a:lnTo>
                <a:lnTo>
                  <a:pt x="1872663" y="30766"/>
                </a:lnTo>
                <a:close/>
                <a:moveTo>
                  <a:pt x="30766" y="250174"/>
                </a:moveTo>
                <a:lnTo>
                  <a:pt x="30766" y="219408"/>
                </a:lnTo>
                <a:lnTo>
                  <a:pt x="0" y="219408"/>
                </a:lnTo>
                <a:lnTo>
                  <a:pt x="0" y="250174"/>
                </a:lnTo>
                <a:lnTo>
                  <a:pt x="30766" y="250174"/>
                </a:lnTo>
                <a:close/>
                <a:moveTo>
                  <a:pt x="260699" y="250174"/>
                </a:moveTo>
                <a:lnTo>
                  <a:pt x="260699" y="219408"/>
                </a:lnTo>
                <a:lnTo>
                  <a:pt x="229933" y="219408"/>
                </a:lnTo>
                <a:lnTo>
                  <a:pt x="229933" y="250174"/>
                </a:lnTo>
                <a:lnTo>
                  <a:pt x="260699" y="250174"/>
                </a:lnTo>
                <a:close/>
                <a:moveTo>
                  <a:pt x="490633" y="250174"/>
                </a:moveTo>
                <a:lnTo>
                  <a:pt x="490633" y="219408"/>
                </a:lnTo>
                <a:lnTo>
                  <a:pt x="459867" y="219408"/>
                </a:lnTo>
                <a:lnTo>
                  <a:pt x="459867" y="250174"/>
                </a:lnTo>
                <a:lnTo>
                  <a:pt x="490633" y="250174"/>
                </a:lnTo>
                <a:close/>
                <a:moveTo>
                  <a:pt x="721376" y="250174"/>
                </a:moveTo>
                <a:lnTo>
                  <a:pt x="721376" y="219408"/>
                </a:lnTo>
                <a:lnTo>
                  <a:pt x="690610" y="219408"/>
                </a:lnTo>
                <a:lnTo>
                  <a:pt x="690610" y="250174"/>
                </a:lnTo>
                <a:lnTo>
                  <a:pt x="721376" y="250174"/>
                </a:lnTo>
                <a:close/>
                <a:moveTo>
                  <a:pt x="951309" y="250174"/>
                </a:moveTo>
                <a:lnTo>
                  <a:pt x="951309" y="219408"/>
                </a:lnTo>
                <a:lnTo>
                  <a:pt x="920544" y="219408"/>
                </a:lnTo>
                <a:lnTo>
                  <a:pt x="920544" y="250174"/>
                </a:lnTo>
                <a:lnTo>
                  <a:pt x="951309" y="250174"/>
                </a:lnTo>
                <a:close/>
                <a:moveTo>
                  <a:pt x="1181243" y="250174"/>
                </a:moveTo>
                <a:lnTo>
                  <a:pt x="1181243" y="219408"/>
                </a:lnTo>
                <a:lnTo>
                  <a:pt x="1150477" y="219408"/>
                </a:lnTo>
                <a:lnTo>
                  <a:pt x="1150477" y="250174"/>
                </a:lnTo>
                <a:lnTo>
                  <a:pt x="1181243" y="250174"/>
                </a:lnTo>
                <a:close/>
                <a:moveTo>
                  <a:pt x="1411986" y="250174"/>
                </a:moveTo>
                <a:lnTo>
                  <a:pt x="1411986" y="219408"/>
                </a:lnTo>
                <a:lnTo>
                  <a:pt x="1381220" y="219408"/>
                </a:lnTo>
                <a:lnTo>
                  <a:pt x="1381220" y="250174"/>
                </a:lnTo>
                <a:lnTo>
                  <a:pt x="1411986" y="250174"/>
                </a:lnTo>
                <a:close/>
                <a:moveTo>
                  <a:pt x="1641920" y="250174"/>
                </a:moveTo>
                <a:lnTo>
                  <a:pt x="1641920" y="219408"/>
                </a:lnTo>
                <a:lnTo>
                  <a:pt x="1611154" y="219408"/>
                </a:lnTo>
                <a:lnTo>
                  <a:pt x="1611154" y="250174"/>
                </a:lnTo>
                <a:lnTo>
                  <a:pt x="1641920" y="250174"/>
                </a:lnTo>
                <a:close/>
                <a:moveTo>
                  <a:pt x="1872663" y="250174"/>
                </a:moveTo>
                <a:lnTo>
                  <a:pt x="1872663" y="219408"/>
                </a:lnTo>
                <a:lnTo>
                  <a:pt x="1841897" y="219408"/>
                </a:lnTo>
                <a:lnTo>
                  <a:pt x="1841897" y="250174"/>
                </a:lnTo>
                <a:lnTo>
                  <a:pt x="1872663" y="250174"/>
                </a:lnTo>
                <a:close/>
                <a:moveTo>
                  <a:pt x="30766" y="469583"/>
                </a:moveTo>
                <a:lnTo>
                  <a:pt x="30766" y="438817"/>
                </a:lnTo>
                <a:lnTo>
                  <a:pt x="0" y="438817"/>
                </a:lnTo>
                <a:lnTo>
                  <a:pt x="0" y="469583"/>
                </a:lnTo>
                <a:lnTo>
                  <a:pt x="30766" y="469583"/>
                </a:lnTo>
                <a:close/>
                <a:moveTo>
                  <a:pt x="260699" y="469583"/>
                </a:moveTo>
                <a:lnTo>
                  <a:pt x="260699" y="438817"/>
                </a:lnTo>
                <a:lnTo>
                  <a:pt x="229933" y="438817"/>
                </a:lnTo>
                <a:lnTo>
                  <a:pt x="229933" y="469583"/>
                </a:lnTo>
                <a:lnTo>
                  <a:pt x="260699" y="469583"/>
                </a:lnTo>
                <a:close/>
                <a:moveTo>
                  <a:pt x="490633" y="469583"/>
                </a:moveTo>
                <a:lnTo>
                  <a:pt x="490633" y="438817"/>
                </a:lnTo>
                <a:lnTo>
                  <a:pt x="459867" y="438817"/>
                </a:lnTo>
                <a:lnTo>
                  <a:pt x="459867" y="469583"/>
                </a:lnTo>
                <a:lnTo>
                  <a:pt x="490633" y="469583"/>
                </a:lnTo>
                <a:close/>
                <a:moveTo>
                  <a:pt x="721376" y="469583"/>
                </a:moveTo>
                <a:lnTo>
                  <a:pt x="721376" y="438817"/>
                </a:lnTo>
                <a:lnTo>
                  <a:pt x="690610" y="438817"/>
                </a:lnTo>
                <a:lnTo>
                  <a:pt x="690610" y="469583"/>
                </a:lnTo>
                <a:lnTo>
                  <a:pt x="721376" y="469583"/>
                </a:lnTo>
                <a:close/>
                <a:moveTo>
                  <a:pt x="951309" y="469583"/>
                </a:moveTo>
                <a:lnTo>
                  <a:pt x="951309" y="438817"/>
                </a:lnTo>
                <a:lnTo>
                  <a:pt x="920544" y="438817"/>
                </a:lnTo>
                <a:lnTo>
                  <a:pt x="920544" y="469583"/>
                </a:lnTo>
                <a:lnTo>
                  <a:pt x="951309" y="469583"/>
                </a:lnTo>
                <a:close/>
                <a:moveTo>
                  <a:pt x="1181243" y="469583"/>
                </a:moveTo>
                <a:lnTo>
                  <a:pt x="1181243" y="438817"/>
                </a:lnTo>
                <a:lnTo>
                  <a:pt x="1150477" y="438817"/>
                </a:lnTo>
                <a:lnTo>
                  <a:pt x="1150477" y="469583"/>
                </a:lnTo>
                <a:lnTo>
                  <a:pt x="1181243" y="469583"/>
                </a:lnTo>
                <a:close/>
                <a:moveTo>
                  <a:pt x="1411986" y="469583"/>
                </a:moveTo>
                <a:lnTo>
                  <a:pt x="1411986" y="438817"/>
                </a:lnTo>
                <a:lnTo>
                  <a:pt x="1381220" y="438817"/>
                </a:lnTo>
                <a:lnTo>
                  <a:pt x="1381220" y="469583"/>
                </a:lnTo>
                <a:lnTo>
                  <a:pt x="1411986" y="469583"/>
                </a:lnTo>
                <a:close/>
                <a:moveTo>
                  <a:pt x="1641920" y="469583"/>
                </a:moveTo>
                <a:lnTo>
                  <a:pt x="1641920" y="438817"/>
                </a:lnTo>
                <a:lnTo>
                  <a:pt x="1611154" y="438817"/>
                </a:lnTo>
                <a:lnTo>
                  <a:pt x="1611154" y="469583"/>
                </a:lnTo>
                <a:lnTo>
                  <a:pt x="1641920" y="469583"/>
                </a:lnTo>
                <a:close/>
                <a:moveTo>
                  <a:pt x="1872663" y="469583"/>
                </a:moveTo>
                <a:lnTo>
                  <a:pt x="1872663" y="438817"/>
                </a:lnTo>
                <a:lnTo>
                  <a:pt x="1841897" y="438817"/>
                </a:lnTo>
                <a:lnTo>
                  <a:pt x="1841897" y="469583"/>
                </a:lnTo>
                <a:lnTo>
                  <a:pt x="1872663" y="469583"/>
                </a:lnTo>
                <a:close/>
                <a:moveTo>
                  <a:pt x="30766" y="688991"/>
                </a:moveTo>
                <a:lnTo>
                  <a:pt x="30766" y="658225"/>
                </a:lnTo>
                <a:lnTo>
                  <a:pt x="0" y="658225"/>
                </a:lnTo>
                <a:lnTo>
                  <a:pt x="0" y="688991"/>
                </a:lnTo>
                <a:lnTo>
                  <a:pt x="30766" y="688991"/>
                </a:lnTo>
                <a:close/>
                <a:moveTo>
                  <a:pt x="260699" y="688991"/>
                </a:moveTo>
                <a:lnTo>
                  <a:pt x="260699" y="658225"/>
                </a:lnTo>
                <a:lnTo>
                  <a:pt x="229933" y="658225"/>
                </a:lnTo>
                <a:lnTo>
                  <a:pt x="229933" y="688991"/>
                </a:lnTo>
                <a:lnTo>
                  <a:pt x="260699" y="688991"/>
                </a:lnTo>
                <a:close/>
                <a:moveTo>
                  <a:pt x="490633" y="688991"/>
                </a:moveTo>
                <a:lnTo>
                  <a:pt x="490633" y="658225"/>
                </a:lnTo>
                <a:lnTo>
                  <a:pt x="459867" y="658225"/>
                </a:lnTo>
                <a:lnTo>
                  <a:pt x="459867" y="688991"/>
                </a:lnTo>
                <a:lnTo>
                  <a:pt x="490633" y="688991"/>
                </a:lnTo>
                <a:close/>
                <a:moveTo>
                  <a:pt x="721376" y="688991"/>
                </a:moveTo>
                <a:lnTo>
                  <a:pt x="721376" y="658225"/>
                </a:lnTo>
                <a:lnTo>
                  <a:pt x="690610" y="658225"/>
                </a:lnTo>
                <a:lnTo>
                  <a:pt x="690610" y="688991"/>
                </a:lnTo>
                <a:lnTo>
                  <a:pt x="721376" y="688991"/>
                </a:lnTo>
                <a:close/>
                <a:moveTo>
                  <a:pt x="951309" y="688991"/>
                </a:moveTo>
                <a:lnTo>
                  <a:pt x="951309" y="658225"/>
                </a:lnTo>
                <a:lnTo>
                  <a:pt x="920544" y="658225"/>
                </a:lnTo>
                <a:lnTo>
                  <a:pt x="920544" y="688991"/>
                </a:lnTo>
                <a:lnTo>
                  <a:pt x="951309" y="688991"/>
                </a:lnTo>
                <a:close/>
                <a:moveTo>
                  <a:pt x="1181243" y="688991"/>
                </a:moveTo>
                <a:lnTo>
                  <a:pt x="1181243" y="658225"/>
                </a:lnTo>
                <a:lnTo>
                  <a:pt x="1150477" y="658225"/>
                </a:lnTo>
                <a:lnTo>
                  <a:pt x="1150477" y="688991"/>
                </a:lnTo>
                <a:lnTo>
                  <a:pt x="1181243" y="688991"/>
                </a:lnTo>
                <a:close/>
                <a:moveTo>
                  <a:pt x="1411986" y="688991"/>
                </a:moveTo>
                <a:lnTo>
                  <a:pt x="1411986" y="658225"/>
                </a:lnTo>
                <a:lnTo>
                  <a:pt x="1381220" y="658225"/>
                </a:lnTo>
                <a:lnTo>
                  <a:pt x="1381220" y="688991"/>
                </a:lnTo>
                <a:lnTo>
                  <a:pt x="1411986" y="688991"/>
                </a:lnTo>
                <a:close/>
                <a:moveTo>
                  <a:pt x="1641920" y="688991"/>
                </a:moveTo>
                <a:lnTo>
                  <a:pt x="1641920" y="658225"/>
                </a:lnTo>
                <a:lnTo>
                  <a:pt x="1611154" y="658225"/>
                </a:lnTo>
                <a:lnTo>
                  <a:pt x="1611154" y="688991"/>
                </a:lnTo>
                <a:lnTo>
                  <a:pt x="1641920" y="688991"/>
                </a:lnTo>
                <a:close/>
                <a:moveTo>
                  <a:pt x="1872663" y="688991"/>
                </a:moveTo>
                <a:lnTo>
                  <a:pt x="1872663" y="658225"/>
                </a:lnTo>
                <a:lnTo>
                  <a:pt x="1841897" y="658225"/>
                </a:lnTo>
                <a:lnTo>
                  <a:pt x="1841897" y="688991"/>
                </a:lnTo>
                <a:lnTo>
                  <a:pt x="1872663" y="688991"/>
                </a:lnTo>
                <a:close/>
                <a:moveTo>
                  <a:pt x="30766" y="908399"/>
                </a:moveTo>
                <a:lnTo>
                  <a:pt x="30766" y="877633"/>
                </a:lnTo>
                <a:lnTo>
                  <a:pt x="0" y="877633"/>
                </a:lnTo>
                <a:lnTo>
                  <a:pt x="0" y="908399"/>
                </a:lnTo>
                <a:lnTo>
                  <a:pt x="30766" y="908399"/>
                </a:lnTo>
                <a:close/>
                <a:moveTo>
                  <a:pt x="260699" y="908399"/>
                </a:moveTo>
                <a:lnTo>
                  <a:pt x="260699" y="877633"/>
                </a:lnTo>
                <a:lnTo>
                  <a:pt x="229933" y="877633"/>
                </a:lnTo>
                <a:lnTo>
                  <a:pt x="229933" y="908399"/>
                </a:lnTo>
                <a:lnTo>
                  <a:pt x="260699" y="908399"/>
                </a:lnTo>
                <a:close/>
                <a:moveTo>
                  <a:pt x="490633" y="908399"/>
                </a:moveTo>
                <a:lnTo>
                  <a:pt x="490633" y="877633"/>
                </a:lnTo>
                <a:lnTo>
                  <a:pt x="459867" y="877633"/>
                </a:lnTo>
                <a:lnTo>
                  <a:pt x="459867" y="908399"/>
                </a:lnTo>
                <a:lnTo>
                  <a:pt x="490633" y="908399"/>
                </a:lnTo>
                <a:close/>
                <a:moveTo>
                  <a:pt x="721376" y="908399"/>
                </a:moveTo>
                <a:lnTo>
                  <a:pt x="721376" y="877633"/>
                </a:lnTo>
                <a:lnTo>
                  <a:pt x="690610" y="877633"/>
                </a:lnTo>
                <a:lnTo>
                  <a:pt x="690610" y="908399"/>
                </a:lnTo>
                <a:lnTo>
                  <a:pt x="721376" y="908399"/>
                </a:lnTo>
                <a:close/>
                <a:moveTo>
                  <a:pt x="951309" y="908399"/>
                </a:moveTo>
                <a:lnTo>
                  <a:pt x="951309" y="877633"/>
                </a:lnTo>
                <a:lnTo>
                  <a:pt x="920544" y="877633"/>
                </a:lnTo>
                <a:lnTo>
                  <a:pt x="920544" y="908399"/>
                </a:lnTo>
                <a:lnTo>
                  <a:pt x="951309" y="908399"/>
                </a:lnTo>
                <a:close/>
                <a:moveTo>
                  <a:pt x="1181243" y="908399"/>
                </a:moveTo>
                <a:lnTo>
                  <a:pt x="1181243" y="877633"/>
                </a:lnTo>
                <a:lnTo>
                  <a:pt x="1150477" y="877633"/>
                </a:lnTo>
                <a:lnTo>
                  <a:pt x="1150477" y="908399"/>
                </a:lnTo>
                <a:lnTo>
                  <a:pt x="1181243" y="908399"/>
                </a:lnTo>
                <a:close/>
                <a:moveTo>
                  <a:pt x="1411986" y="908399"/>
                </a:moveTo>
                <a:lnTo>
                  <a:pt x="1411986" y="877633"/>
                </a:lnTo>
                <a:lnTo>
                  <a:pt x="1381220" y="877633"/>
                </a:lnTo>
                <a:lnTo>
                  <a:pt x="1381220" y="908399"/>
                </a:lnTo>
                <a:lnTo>
                  <a:pt x="1411986" y="908399"/>
                </a:lnTo>
                <a:close/>
                <a:moveTo>
                  <a:pt x="1641920" y="908399"/>
                </a:moveTo>
                <a:lnTo>
                  <a:pt x="1641920" y="877633"/>
                </a:lnTo>
                <a:lnTo>
                  <a:pt x="1611154" y="877633"/>
                </a:lnTo>
                <a:lnTo>
                  <a:pt x="1611154" y="908399"/>
                </a:lnTo>
                <a:lnTo>
                  <a:pt x="1641920" y="908399"/>
                </a:lnTo>
                <a:close/>
                <a:moveTo>
                  <a:pt x="1872663" y="908399"/>
                </a:moveTo>
                <a:lnTo>
                  <a:pt x="1872663" y="877633"/>
                </a:lnTo>
                <a:lnTo>
                  <a:pt x="1841897" y="877633"/>
                </a:lnTo>
                <a:lnTo>
                  <a:pt x="1841897" y="908399"/>
                </a:lnTo>
                <a:lnTo>
                  <a:pt x="1872663" y="908399"/>
                </a:lnTo>
                <a:close/>
                <a:moveTo>
                  <a:pt x="30766" y="1127808"/>
                </a:moveTo>
                <a:lnTo>
                  <a:pt x="30766" y="1097042"/>
                </a:lnTo>
                <a:lnTo>
                  <a:pt x="0" y="1097042"/>
                </a:lnTo>
                <a:lnTo>
                  <a:pt x="0" y="1127808"/>
                </a:lnTo>
                <a:lnTo>
                  <a:pt x="30766" y="1127808"/>
                </a:lnTo>
                <a:close/>
                <a:moveTo>
                  <a:pt x="260699" y="1127808"/>
                </a:moveTo>
                <a:lnTo>
                  <a:pt x="260699" y="1097042"/>
                </a:lnTo>
                <a:lnTo>
                  <a:pt x="229933" y="1097042"/>
                </a:lnTo>
                <a:lnTo>
                  <a:pt x="229933" y="1127808"/>
                </a:lnTo>
                <a:lnTo>
                  <a:pt x="260699" y="1127808"/>
                </a:lnTo>
                <a:close/>
                <a:moveTo>
                  <a:pt x="490633" y="1127808"/>
                </a:moveTo>
                <a:lnTo>
                  <a:pt x="490633" y="1097042"/>
                </a:lnTo>
                <a:lnTo>
                  <a:pt x="459867" y="1097042"/>
                </a:lnTo>
                <a:lnTo>
                  <a:pt x="459867" y="1127808"/>
                </a:lnTo>
                <a:lnTo>
                  <a:pt x="490633" y="1127808"/>
                </a:lnTo>
                <a:close/>
                <a:moveTo>
                  <a:pt x="721376" y="1127808"/>
                </a:moveTo>
                <a:lnTo>
                  <a:pt x="721376" y="1097042"/>
                </a:lnTo>
                <a:lnTo>
                  <a:pt x="690610" y="1097042"/>
                </a:lnTo>
                <a:lnTo>
                  <a:pt x="690610" y="1127808"/>
                </a:lnTo>
                <a:lnTo>
                  <a:pt x="721376" y="1127808"/>
                </a:lnTo>
                <a:close/>
                <a:moveTo>
                  <a:pt x="951309" y="1127808"/>
                </a:moveTo>
                <a:lnTo>
                  <a:pt x="951309" y="1097042"/>
                </a:lnTo>
                <a:lnTo>
                  <a:pt x="920544" y="1097042"/>
                </a:lnTo>
                <a:lnTo>
                  <a:pt x="920544" y="1127808"/>
                </a:lnTo>
                <a:lnTo>
                  <a:pt x="951309" y="1127808"/>
                </a:lnTo>
                <a:close/>
                <a:moveTo>
                  <a:pt x="1181243" y="1127808"/>
                </a:moveTo>
                <a:lnTo>
                  <a:pt x="1181243" y="1097042"/>
                </a:lnTo>
                <a:lnTo>
                  <a:pt x="1150477" y="1097042"/>
                </a:lnTo>
                <a:lnTo>
                  <a:pt x="1150477" y="1127808"/>
                </a:lnTo>
                <a:lnTo>
                  <a:pt x="1181243" y="1127808"/>
                </a:lnTo>
                <a:close/>
                <a:moveTo>
                  <a:pt x="1411986" y="1127808"/>
                </a:moveTo>
                <a:lnTo>
                  <a:pt x="1411986" y="1097042"/>
                </a:lnTo>
                <a:lnTo>
                  <a:pt x="1381220" y="1097042"/>
                </a:lnTo>
                <a:lnTo>
                  <a:pt x="1381220" y="1127808"/>
                </a:lnTo>
                <a:lnTo>
                  <a:pt x="1411986" y="1127808"/>
                </a:lnTo>
                <a:close/>
                <a:moveTo>
                  <a:pt x="1641920" y="1127808"/>
                </a:moveTo>
                <a:lnTo>
                  <a:pt x="1641920" y="1097042"/>
                </a:lnTo>
                <a:lnTo>
                  <a:pt x="1611154" y="1097042"/>
                </a:lnTo>
                <a:lnTo>
                  <a:pt x="1611154" y="1127808"/>
                </a:lnTo>
                <a:lnTo>
                  <a:pt x="1641920" y="1127808"/>
                </a:lnTo>
                <a:close/>
                <a:moveTo>
                  <a:pt x="1872663" y="1127808"/>
                </a:moveTo>
                <a:lnTo>
                  <a:pt x="1872663" y="1097042"/>
                </a:lnTo>
                <a:lnTo>
                  <a:pt x="1841897" y="1097042"/>
                </a:lnTo>
                <a:lnTo>
                  <a:pt x="1841897" y="1127808"/>
                </a:lnTo>
                <a:lnTo>
                  <a:pt x="1872663" y="1127808"/>
                </a:lnTo>
                <a:close/>
                <a:moveTo>
                  <a:pt x="30766" y="1347216"/>
                </a:moveTo>
                <a:lnTo>
                  <a:pt x="30766" y="1316450"/>
                </a:lnTo>
                <a:lnTo>
                  <a:pt x="0" y="1316450"/>
                </a:lnTo>
                <a:lnTo>
                  <a:pt x="0" y="1347216"/>
                </a:lnTo>
                <a:lnTo>
                  <a:pt x="30766" y="1347216"/>
                </a:lnTo>
                <a:close/>
                <a:moveTo>
                  <a:pt x="260699" y="1347216"/>
                </a:moveTo>
                <a:lnTo>
                  <a:pt x="260699" y="1316450"/>
                </a:lnTo>
                <a:lnTo>
                  <a:pt x="229933" y="1316450"/>
                </a:lnTo>
                <a:lnTo>
                  <a:pt x="229933" y="1347216"/>
                </a:lnTo>
                <a:lnTo>
                  <a:pt x="260699" y="1347216"/>
                </a:lnTo>
                <a:close/>
                <a:moveTo>
                  <a:pt x="490633" y="1347216"/>
                </a:moveTo>
                <a:lnTo>
                  <a:pt x="490633" y="1316450"/>
                </a:lnTo>
                <a:lnTo>
                  <a:pt x="459867" y="1316450"/>
                </a:lnTo>
                <a:lnTo>
                  <a:pt x="459867" y="1347216"/>
                </a:lnTo>
                <a:lnTo>
                  <a:pt x="490633" y="1347216"/>
                </a:lnTo>
                <a:close/>
                <a:moveTo>
                  <a:pt x="721376" y="1347216"/>
                </a:moveTo>
                <a:lnTo>
                  <a:pt x="721376" y="1316450"/>
                </a:lnTo>
                <a:lnTo>
                  <a:pt x="690610" y="1316450"/>
                </a:lnTo>
                <a:lnTo>
                  <a:pt x="690610" y="1347216"/>
                </a:lnTo>
                <a:lnTo>
                  <a:pt x="721376" y="1347216"/>
                </a:lnTo>
                <a:close/>
                <a:moveTo>
                  <a:pt x="951309" y="1347216"/>
                </a:moveTo>
                <a:lnTo>
                  <a:pt x="951309" y="1316450"/>
                </a:lnTo>
                <a:lnTo>
                  <a:pt x="920544" y="1316450"/>
                </a:lnTo>
                <a:lnTo>
                  <a:pt x="920544" y="1347216"/>
                </a:lnTo>
                <a:lnTo>
                  <a:pt x="951309" y="1347216"/>
                </a:lnTo>
                <a:close/>
                <a:moveTo>
                  <a:pt x="1181243" y="1347216"/>
                </a:moveTo>
                <a:lnTo>
                  <a:pt x="1181243" y="1316450"/>
                </a:lnTo>
                <a:lnTo>
                  <a:pt x="1150477" y="1316450"/>
                </a:lnTo>
                <a:lnTo>
                  <a:pt x="1150477" y="1347216"/>
                </a:lnTo>
                <a:lnTo>
                  <a:pt x="1181243" y="1347216"/>
                </a:lnTo>
                <a:close/>
                <a:moveTo>
                  <a:pt x="1411986" y="1347216"/>
                </a:moveTo>
                <a:lnTo>
                  <a:pt x="1411986" y="1316450"/>
                </a:lnTo>
                <a:lnTo>
                  <a:pt x="1381220" y="1316450"/>
                </a:lnTo>
                <a:lnTo>
                  <a:pt x="1381220" y="1347216"/>
                </a:lnTo>
                <a:lnTo>
                  <a:pt x="1411986" y="1347216"/>
                </a:lnTo>
                <a:close/>
                <a:moveTo>
                  <a:pt x="1641920" y="1347216"/>
                </a:moveTo>
                <a:lnTo>
                  <a:pt x="1641920" y="1316450"/>
                </a:lnTo>
                <a:lnTo>
                  <a:pt x="1611154" y="1316450"/>
                </a:lnTo>
                <a:lnTo>
                  <a:pt x="1611154" y="1347216"/>
                </a:lnTo>
                <a:lnTo>
                  <a:pt x="1641920" y="1347216"/>
                </a:lnTo>
                <a:close/>
                <a:moveTo>
                  <a:pt x="1872663" y="1347216"/>
                </a:moveTo>
                <a:lnTo>
                  <a:pt x="1872663" y="1316450"/>
                </a:lnTo>
                <a:lnTo>
                  <a:pt x="1841897" y="1316450"/>
                </a:lnTo>
                <a:lnTo>
                  <a:pt x="1841897" y="1347216"/>
                </a:lnTo>
                <a:lnTo>
                  <a:pt x="1872663" y="1347216"/>
                </a:lnTo>
                <a:close/>
                <a:moveTo>
                  <a:pt x="2102596" y="30766"/>
                </a:moveTo>
                <a:lnTo>
                  <a:pt x="2102596" y="0"/>
                </a:lnTo>
                <a:lnTo>
                  <a:pt x="2071830" y="0"/>
                </a:lnTo>
                <a:lnTo>
                  <a:pt x="2071830" y="30766"/>
                </a:lnTo>
                <a:lnTo>
                  <a:pt x="2102596" y="30766"/>
                </a:lnTo>
                <a:close/>
                <a:moveTo>
                  <a:pt x="2332530" y="30766"/>
                </a:moveTo>
                <a:lnTo>
                  <a:pt x="2332530" y="0"/>
                </a:lnTo>
                <a:lnTo>
                  <a:pt x="2301764" y="0"/>
                </a:lnTo>
                <a:lnTo>
                  <a:pt x="2301764" y="30766"/>
                </a:lnTo>
                <a:lnTo>
                  <a:pt x="2332530" y="30766"/>
                </a:lnTo>
                <a:close/>
                <a:moveTo>
                  <a:pt x="2102596" y="250174"/>
                </a:moveTo>
                <a:lnTo>
                  <a:pt x="2102596" y="219408"/>
                </a:lnTo>
                <a:lnTo>
                  <a:pt x="2071830" y="219408"/>
                </a:lnTo>
                <a:lnTo>
                  <a:pt x="2071830" y="250174"/>
                </a:lnTo>
                <a:lnTo>
                  <a:pt x="2102596" y="250174"/>
                </a:lnTo>
                <a:close/>
                <a:moveTo>
                  <a:pt x="2332530" y="250174"/>
                </a:moveTo>
                <a:lnTo>
                  <a:pt x="2332530" y="219408"/>
                </a:lnTo>
                <a:lnTo>
                  <a:pt x="2301764" y="219408"/>
                </a:lnTo>
                <a:lnTo>
                  <a:pt x="2301764" y="250174"/>
                </a:lnTo>
                <a:lnTo>
                  <a:pt x="2332530" y="250174"/>
                </a:lnTo>
                <a:close/>
                <a:moveTo>
                  <a:pt x="2102596" y="469583"/>
                </a:moveTo>
                <a:lnTo>
                  <a:pt x="2102596" y="438817"/>
                </a:lnTo>
                <a:lnTo>
                  <a:pt x="2071830" y="438817"/>
                </a:lnTo>
                <a:lnTo>
                  <a:pt x="2071830" y="469583"/>
                </a:lnTo>
                <a:lnTo>
                  <a:pt x="2102596" y="469583"/>
                </a:lnTo>
                <a:close/>
                <a:moveTo>
                  <a:pt x="2332530" y="469583"/>
                </a:moveTo>
                <a:lnTo>
                  <a:pt x="2332530" y="438817"/>
                </a:lnTo>
                <a:lnTo>
                  <a:pt x="2301764" y="438817"/>
                </a:lnTo>
                <a:lnTo>
                  <a:pt x="2301764" y="469583"/>
                </a:lnTo>
                <a:lnTo>
                  <a:pt x="2332530" y="469583"/>
                </a:lnTo>
                <a:close/>
                <a:moveTo>
                  <a:pt x="2102596" y="688991"/>
                </a:moveTo>
                <a:lnTo>
                  <a:pt x="2102596" y="658225"/>
                </a:lnTo>
                <a:lnTo>
                  <a:pt x="2071830" y="658225"/>
                </a:lnTo>
                <a:lnTo>
                  <a:pt x="2071830" y="688991"/>
                </a:lnTo>
                <a:lnTo>
                  <a:pt x="2102596" y="688991"/>
                </a:lnTo>
                <a:close/>
                <a:moveTo>
                  <a:pt x="2332530" y="688991"/>
                </a:moveTo>
                <a:lnTo>
                  <a:pt x="2332530" y="658225"/>
                </a:lnTo>
                <a:lnTo>
                  <a:pt x="2301764" y="658225"/>
                </a:lnTo>
                <a:lnTo>
                  <a:pt x="2301764" y="688991"/>
                </a:lnTo>
                <a:lnTo>
                  <a:pt x="2332530" y="688991"/>
                </a:lnTo>
                <a:close/>
                <a:moveTo>
                  <a:pt x="2102596" y="908399"/>
                </a:moveTo>
                <a:lnTo>
                  <a:pt x="2102596" y="877633"/>
                </a:lnTo>
                <a:lnTo>
                  <a:pt x="2071830" y="877633"/>
                </a:lnTo>
                <a:lnTo>
                  <a:pt x="2071830" y="908399"/>
                </a:lnTo>
                <a:lnTo>
                  <a:pt x="2102596" y="908399"/>
                </a:lnTo>
                <a:close/>
                <a:moveTo>
                  <a:pt x="2332530" y="908399"/>
                </a:moveTo>
                <a:lnTo>
                  <a:pt x="2332530" y="877633"/>
                </a:lnTo>
                <a:lnTo>
                  <a:pt x="2301764" y="877633"/>
                </a:lnTo>
                <a:lnTo>
                  <a:pt x="2301764" y="908399"/>
                </a:lnTo>
                <a:lnTo>
                  <a:pt x="2332530" y="908399"/>
                </a:lnTo>
                <a:close/>
                <a:moveTo>
                  <a:pt x="2102596" y="1127808"/>
                </a:moveTo>
                <a:lnTo>
                  <a:pt x="2102596" y="1097042"/>
                </a:lnTo>
                <a:lnTo>
                  <a:pt x="2071830" y="1097042"/>
                </a:lnTo>
                <a:lnTo>
                  <a:pt x="2071830" y="1127808"/>
                </a:lnTo>
                <a:lnTo>
                  <a:pt x="2102596" y="1127808"/>
                </a:lnTo>
                <a:close/>
                <a:moveTo>
                  <a:pt x="2332530" y="1127808"/>
                </a:moveTo>
                <a:lnTo>
                  <a:pt x="2332530" y="1097042"/>
                </a:lnTo>
                <a:lnTo>
                  <a:pt x="2301764" y="1097042"/>
                </a:lnTo>
                <a:lnTo>
                  <a:pt x="2301764" y="1127808"/>
                </a:lnTo>
                <a:lnTo>
                  <a:pt x="2332530" y="1127808"/>
                </a:lnTo>
                <a:close/>
                <a:moveTo>
                  <a:pt x="2102596" y="1347216"/>
                </a:moveTo>
                <a:lnTo>
                  <a:pt x="2102596" y="1316450"/>
                </a:lnTo>
                <a:lnTo>
                  <a:pt x="2071830" y="1316450"/>
                </a:lnTo>
                <a:lnTo>
                  <a:pt x="2071830" y="1347216"/>
                </a:lnTo>
                <a:lnTo>
                  <a:pt x="2102596" y="1347216"/>
                </a:lnTo>
                <a:close/>
                <a:moveTo>
                  <a:pt x="2332530" y="1347216"/>
                </a:moveTo>
                <a:lnTo>
                  <a:pt x="2332530" y="1316450"/>
                </a:lnTo>
                <a:lnTo>
                  <a:pt x="2301764" y="1316450"/>
                </a:lnTo>
                <a:lnTo>
                  <a:pt x="2301764" y="1347216"/>
                </a:lnTo>
                <a:lnTo>
                  <a:pt x="2332530" y="1347216"/>
                </a:lnTo>
                <a:close/>
              </a:path>
            </a:pathLst>
          </a:custGeom>
          <a:gradFill>
            <a:gsLst>
              <a:gs pos="0">
                <a:srgbClr val="369BD6"/>
              </a:gs>
              <a:gs pos="18490">
                <a:srgbClr val="3D87C7"/>
              </a:gs>
              <a:gs pos="40400">
                <a:srgbClr val="4273B9"/>
              </a:gs>
              <a:gs pos="54300">
                <a:srgbClr val="3B6CB2"/>
              </a:gs>
              <a:gs pos="79420">
                <a:srgbClr val="275AA2"/>
              </a:gs>
              <a:gs pos="97860">
                <a:srgbClr val="124B97"/>
              </a:gs>
              <a:gs pos="100000">
                <a:srgbClr val="124B9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>
            <a:off x="627347" y="612250"/>
            <a:ext cx="2527454" cy="662625"/>
            <a:chOff x="7394593" y="5379890"/>
            <a:chExt cx="3637533" cy="953655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7394593" y="5379890"/>
              <a:ext cx="816431" cy="953655"/>
              <a:chOff x="1867281" y="2112978"/>
              <a:chExt cx="862249" cy="1007173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2217038" y="2257901"/>
                <a:ext cx="318182" cy="748903"/>
              </a:xfrm>
              <a:custGeom>
                <a:rect b="b" l="l" r="r" t="t"/>
                <a:pathLst>
                  <a:path extrusionOk="0" h="748903" w="318182">
                    <a:moveTo>
                      <a:pt x="318183" y="0"/>
                    </a:moveTo>
                    <a:cubicBezTo>
                      <a:pt x="137636" y="35623"/>
                      <a:pt x="0" y="195929"/>
                      <a:pt x="0" y="387001"/>
                    </a:cubicBezTo>
                    <a:cubicBezTo>
                      <a:pt x="0" y="548116"/>
                      <a:pt x="97155" y="688181"/>
                      <a:pt x="237220" y="748903"/>
                    </a:cubicBezTo>
                    <a:cubicBezTo>
                      <a:pt x="140065" y="664702"/>
                      <a:pt x="78534" y="540830"/>
                      <a:pt x="78534" y="402384"/>
                    </a:cubicBezTo>
                    <a:cubicBezTo>
                      <a:pt x="79343" y="229124"/>
                      <a:pt x="175689" y="77724"/>
                      <a:pt x="318183" y="0"/>
                    </a:cubicBezTo>
                    <a:close/>
                  </a:path>
                </a:pathLst>
              </a:custGeom>
              <a:solidFill>
                <a:srgbClr val="F6932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867281" y="2112978"/>
                <a:ext cx="695467" cy="1007173"/>
              </a:xfrm>
              <a:custGeom>
                <a:rect b="b" l="l" r="r" t="t"/>
                <a:pathLst>
                  <a:path extrusionOk="0" h="1007173" w="695467">
                    <a:moveTo>
                      <a:pt x="225076" y="749713"/>
                    </a:moveTo>
                    <a:cubicBezTo>
                      <a:pt x="182975" y="681704"/>
                      <a:pt x="158686" y="600742"/>
                      <a:pt x="158686" y="514921"/>
                    </a:cubicBezTo>
                    <a:cubicBezTo>
                      <a:pt x="158686" y="429101"/>
                      <a:pt x="182975" y="348139"/>
                      <a:pt x="225076" y="280130"/>
                    </a:cubicBezTo>
                    <a:cubicBezTo>
                      <a:pt x="307658" y="133588"/>
                      <a:pt x="463915" y="34814"/>
                      <a:pt x="643652" y="34814"/>
                    </a:cubicBezTo>
                    <a:cubicBezTo>
                      <a:pt x="660654" y="34814"/>
                      <a:pt x="678466" y="35623"/>
                      <a:pt x="695468" y="38052"/>
                    </a:cubicBezTo>
                    <a:cubicBezTo>
                      <a:pt x="636365" y="13764"/>
                      <a:pt x="571595" y="0"/>
                      <a:pt x="503587" y="0"/>
                    </a:cubicBezTo>
                    <a:cubicBezTo>
                      <a:pt x="225885" y="0"/>
                      <a:pt x="0" y="225076"/>
                      <a:pt x="0" y="503587"/>
                    </a:cubicBezTo>
                    <a:cubicBezTo>
                      <a:pt x="0" y="782098"/>
                      <a:pt x="225076" y="1007173"/>
                      <a:pt x="503587" y="1007173"/>
                    </a:cubicBezTo>
                    <a:cubicBezTo>
                      <a:pt x="541639" y="1007173"/>
                      <a:pt x="578072" y="1003125"/>
                      <a:pt x="612886" y="995029"/>
                    </a:cubicBezTo>
                    <a:cubicBezTo>
                      <a:pt x="446913" y="983694"/>
                      <a:pt x="303609" y="887349"/>
                      <a:pt x="225076" y="749713"/>
                    </a:cubicBezTo>
                    <a:close/>
                  </a:path>
                </a:pathLst>
              </a:custGeom>
              <a:solidFill>
                <a:srgbClr val="29ABE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062400" y="2179367"/>
                <a:ext cx="667130" cy="897064"/>
              </a:xfrm>
              <a:custGeom>
                <a:rect b="b" l="l" r="r" t="t"/>
                <a:pathLst>
                  <a:path extrusionOk="0" h="897064" w="667130">
                    <a:moveTo>
                      <a:pt x="123063" y="465534"/>
                    </a:moveTo>
                    <a:cubicBezTo>
                      <a:pt x="123063" y="229933"/>
                      <a:pt x="314135" y="39672"/>
                      <a:pt x="548926" y="39672"/>
                    </a:cubicBezTo>
                    <a:cubicBezTo>
                      <a:pt x="590217" y="39672"/>
                      <a:pt x="629888" y="45339"/>
                      <a:pt x="667131" y="56674"/>
                    </a:cubicBezTo>
                    <a:cubicBezTo>
                      <a:pt x="602361" y="20241"/>
                      <a:pt x="527876" y="0"/>
                      <a:pt x="448532" y="0"/>
                    </a:cubicBezTo>
                    <a:cubicBezTo>
                      <a:pt x="200787" y="0"/>
                      <a:pt x="0" y="200787"/>
                      <a:pt x="0" y="448532"/>
                    </a:cubicBezTo>
                    <a:cubicBezTo>
                      <a:pt x="0" y="696278"/>
                      <a:pt x="200787" y="897065"/>
                      <a:pt x="448532" y="897065"/>
                    </a:cubicBezTo>
                    <a:cubicBezTo>
                      <a:pt x="473631" y="897065"/>
                      <a:pt x="498729" y="894636"/>
                      <a:pt x="522208" y="890587"/>
                    </a:cubicBezTo>
                    <a:cubicBezTo>
                      <a:pt x="299561" y="877634"/>
                      <a:pt x="123063" y="692229"/>
                      <a:pt x="123063" y="465534"/>
                    </a:cubicBezTo>
                    <a:close/>
                  </a:path>
                </a:pathLst>
              </a:custGeom>
              <a:solidFill>
                <a:srgbClr val="38B34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8003276" y="5484148"/>
              <a:ext cx="3028850" cy="801100"/>
              <a:chOff x="2510123" y="2223087"/>
              <a:chExt cx="3198827" cy="846057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2510123" y="2406037"/>
                <a:ext cx="368379" cy="478513"/>
              </a:xfrm>
              <a:custGeom>
                <a:rect b="b" l="l" r="r" t="t"/>
                <a:pathLst>
                  <a:path extrusionOk="0" h="478513" w="368379">
                    <a:moveTo>
                      <a:pt x="368379" y="398361"/>
                    </a:moveTo>
                    <a:cubicBezTo>
                      <a:pt x="348948" y="421840"/>
                      <a:pt x="325469" y="440461"/>
                      <a:pt x="298752" y="455035"/>
                    </a:cubicBezTo>
                    <a:cubicBezTo>
                      <a:pt x="272034" y="470417"/>
                      <a:pt x="241268" y="478514"/>
                      <a:pt x="205645" y="478514"/>
                    </a:cubicBezTo>
                    <a:cubicBezTo>
                      <a:pt x="152210" y="478514"/>
                      <a:pt x="105251" y="459892"/>
                      <a:pt x="64770" y="421840"/>
                    </a:cubicBezTo>
                    <a:cubicBezTo>
                      <a:pt x="22669" y="384597"/>
                      <a:pt x="1619" y="323875"/>
                      <a:pt x="0" y="239674"/>
                    </a:cubicBezTo>
                    <a:cubicBezTo>
                      <a:pt x="810" y="154664"/>
                      <a:pt x="22669" y="93132"/>
                      <a:pt x="64770" y="55080"/>
                    </a:cubicBezTo>
                    <a:cubicBezTo>
                      <a:pt x="105251" y="17837"/>
                      <a:pt x="152210" y="-784"/>
                      <a:pt x="205645" y="25"/>
                    </a:cubicBezTo>
                    <a:cubicBezTo>
                      <a:pt x="240459" y="835"/>
                      <a:pt x="272034" y="8122"/>
                      <a:pt x="298752" y="22695"/>
                    </a:cubicBezTo>
                    <a:cubicBezTo>
                      <a:pt x="325469" y="37268"/>
                      <a:pt x="348948" y="56699"/>
                      <a:pt x="368379" y="81797"/>
                    </a:cubicBezTo>
                    <a:lnTo>
                      <a:pt x="301180" y="143329"/>
                    </a:lnTo>
                    <a:cubicBezTo>
                      <a:pt x="278511" y="111754"/>
                      <a:pt x="247745" y="95561"/>
                      <a:pt x="208883" y="93942"/>
                    </a:cubicBezTo>
                    <a:cubicBezTo>
                      <a:pt x="131159" y="93132"/>
                      <a:pt x="92297" y="141710"/>
                      <a:pt x="90678" y="240484"/>
                    </a:cubicBezTo>
                    <a:cubicBezTo>
                      <a:pt x="91488" y="338449"/>
                      <a:pt x="131159" y="387026"/>
                      <a:pt x="208883" y="385407"/>
                    </a:cubicBezTo>
                    <a:cubicBezTo>
                      <a:pt x="246936" y="384597"/>
                      <a:pt x="277701" y="368405"/>
                      <a:pt x="301180" y="336829"/>
                    </a:cubicBezTo>
                    <a:lnTo>
                      <a:pt x="368379" y="39836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9F1D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920603" y="2405981"/>
                <a:ext cx="365140" cy="478569"/>
              </a:xfrm>
              <a:custGeom>
                <a:rect b="b" l="l" r="r" t="t"/>
                <a:pathLst>
                  <a:path extrusionOk="0" h="478569" w="365140">
                    <a:moveTo>
                      <a:pt x="272034" y="432421"/>
                    </a:moveTo>
                    <a:lnTo>
                      <a:pt x="270415" y="432421"/>
                    </a:lnTo>
                    <a:cubicBezTo>
                      <a:pt x="262318" y="448613"/>
                      <a:pt x="248555" y="459948"/>
                      <a:pt x="231553" y="467235"/>
                    </a:cubicBezTo>
                    <a:cubicBezTo>
                      <a:pt x="213741" y="475331"/>
                      <a:pt x="190262" y="478569"/>
                      <a:pt x="159496" y="478569"/>
                    </a:cubicBezTo>
                    <a:cubicBezTo>
                      <a:pt x="109299" y="477760"/>
                      <a:pt x="69628" y="463996"/>
                      <a:pt x="42910" y="437278"/>
                    </a:cubicBezTo>
                    <a:cubicBezTo>
                      <a:pt x="13764" y="410561"/>
                      <a:pt x="0" y="377366"/>
                      <a:pt x="0" y="336075"/>
                    </a:cubicBezTo>
                    <a:cubicBezTo>
                      <a:pt x="0" y="296404"/>
                      <a:pt x="12144" y="264019"/>
                      <a:pt x="37243" y="238111"/>
                    </a:cubicBezTo>
                    <a:cubicBezTo>
                      <a:pt x="62341" y="211393"/>
                      <a:pt x="98774" y="198439"/>
                      <a:pt x="147352" y="197629"/>
                    </a:cubicBezTo>
                    <a:lnTo>
                      <a:pt x="273653" y="197629"/>
                    </a:lnTo>
                    <a:lnTo>
                      <a:pt x="273653" y="148242"/>
                    </a:lnTo>
                    <a:cubicBezTo>
                      <a:pt x="274463" y="106951"/>
                      <a:pt x="242888" y="86711"/>
                      <a:pt x="180546" y="88330"/>
                    </a:cubicBezTo>
                    <a:cubicBezTo>
                      <a:pt x="157877" y="88330"/>
                      <a:pt x="140065" y="90759"/>
                      <a:pt x="127111" y="95617"/>
                    </a:cubicBezTo>
                    <a:cubicBezTo>
                      <a:pt x="113348" y="101284"/>
                      <a:pt x="102822" y="111000"/>
                      <a:pt x="94726" y="124763"/>
                    </a:cubicBezTo>
                    <a:lnTo>
                      <a:pt x="23479" y="68089"/>
                    </a:lnTo>
                    <a:cubicBezTo>
                      <a:pt x="58293" y="21131"/>
                      <a:pt x="109299" y="-1538"/>
                      <a:pt x="176498" y="81"/>
                    </a:cubicBezTo>
                    <a:cubicBezTo>
                      <a:pt x="233172" y="-729"/>
                      <a:pt x="279321" y="10606"/>
                      <a:pt x="313325" y="33276"/>
                    </a:cubicBezTo>
                    <a:cubicBezTo>
                      <a:pt x="347329" y="56755"/>
                      <a:pt x="364331" y="97236"/>
                      <a:pt x="365141" y="153910"/>
                    </a:cubicBezTo>
                    <a:lnTo>
                      <a:pt x="365141" y="473712"/>
                    </a:lnTo>
                    <a:lnTo>
                      <a:pt x="274463" y="473712"/>
                    </a:lnTo>
                    <a:lnTo>
                      <a:pt x="274463" y="432421"/>
                    </a:lnTo>
                    <a:close/>
                    <a:moveTo>
                      <a:pt x="272034" y="275353"/>
                    </a:moveTo>
                    <a:lnTo>
                      <a:pt x="162735" y="275353"/>
                    </a:lnTo>
                    <a:cubicBezTo>
                      <a:pt x="109299" y="276163"/>
                      <a:pt x="83391" y="295594"/>
                      <a:pt x="84201" y="332027"/>
                    </a:cubicBezTo>
                    <a:cubicBezTo>
                      <a:pt x="84201" y="348220"/>
                      <a:pt x="90678" y="361174"/>
                      <a:pt x="104442" y="372508"/>
                    </a:cubicBezTo>
                    <a:cubicBezTo>
                      <a:pt x="117396" y="384653"/>
                      <a:pt x="139255" y="391130"/>
                      <a:pt x="169212" y="391130"/>
                    </a:cubicBezTo>
                    <a:cubicBezTo>
                      <a:pt x="207264" y="391939"/>
                      <a:pt x="233982" y="387082"/>
                      <a:pt x="250174" y="377366"/>
                    </a:cubicBezTo>
                    <a:cubicBezTo>
                      <a:pt x="264747" y="367651"/>
                      <a:pt x="271224" y="344981"/>
                      <a:pt x="271224" y="309358"/>
                    </a:cubicBezTo>
                    <a:lnTo>
                      <a:pt x="271224" y="27535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9F1D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394233" y="2223087"/>
                <a:ext cx="156257" cy="663082"/>
              </a:xfrm>
              <a:custGeom>
                <a:rect b="b" l="l" r="r" t="t"/>
                <a:pathLst>
                  <a:path extrusionOk="0" h="663082" w="156257">
                    <a:moveTo>
                      <a:pt x="0" y="0"/>
                    </a:moveTo>
                    <a:lnTo>
                      <a:pt x="90678" y="0"/>
                    </a:lnTo>
                    <a:lnTo>
                      <a:pt x="90678" y="542449"/>
                    </a:lnTo>
                    <a:cubicBezTo>
                      <a:pt x="90678" y="563499"/>
                      <a:pt x="102013" y="574834"/>
                      <a:pt x="124682" y="574834"/>
                    </a:cubicBezTo>
                    <a:lnTo>
                      <a:pt x="156258" y="574834"/>
                    </a:lnTo>
                    <a:lnTo>
                      <a:pt x="156258" y="663083"/>
                    </a:lnTo>
                    <a:lnTo>
                      <a:pt x="115776" y="663083"/>
                    </a:lnTo>
                    <a:cubicBezTo>
                      <a:pt x="82582" y="663083"/>
                      <a:pt x="55055" y="654177"/>
                      <a:pt x="34004" y="637175"/>
                    </a:cubicBezTo>
                    <a:cubicBezTo>
                      <a:pt x="11335" y="620173"/>
                      <a:pt x="0" y="591026"/>
                      <a:pt x="0" y="5497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9F1D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621738" y="2223087"/>
                <a:ext cx="156257" cy="663082"/>
              </a:xfrm>
              <a:custGeom>
                <a:rect b="b" l="l" r="r" t="t"/>
                <a:pathLst>
                  <a:path extrusionOk="0" h="663082" w="156257">
                    <a:moveTo>
                      <a:pt x="0" y="0"/>
                    </a:moveTo>
                    <a:lnTo>
                      <a:pt x="90678" y="0"/>
                    </a:lnTo>
                    <a:lnTo>
                      <a:pt x="90678" y="542449"/>
                    </a:lnTo>
                    <a:cubicBezTo>
                      <a:pt x="90678" y="563499"/>
                      <a:pt x="102013" y="574834"/>
                      <a:pt x="124682" y="574834"/>
                    </a:cubicBezTo>
                    <a:lnTo>
                      <a:pt x="156258" y="574834"/>
                    </a:lnTo>
                    <a:lnTo>
                      <a:pt x="156258" y="663083"/>
                    </a:lnTo>
                    <a:lnTo>
                      <a:pt x="115776" y="663083"/>
                    </a:lnTo>
                    <a:cubicBezTo>
                      <a:pt x="82582" y="663083"/>
                      <a:pt x="55054" y="654177"/>
                      <a:pt x="34004" y="637175"/>
                    </a:cubicBezTo>
                    <a:cubicBezTo>
                      <a:pt x="11335" y="620173"/>
                      <a:pt x="0" y="591026"/>
                      <a:pt x="0" y="5497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9F1D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862196" y="2223087"/>
                <a:ext cx="90678" cy="657415"/>
              </a:xfrm>
              <a:custGeom>
                <a:rect b="b" l="l" r="r" t="t"/>
                <a:pathLst>
                  <a:path extrusionOk="0" h="657415" w="90678">
                    <a:moveTo>
                      <a:pt x="0" y="0"/>
                    </a:moveTo>
                    <a:lnTo>
                      <a:pt x="90678" y="0"/>
                    </a:lnTo>
                    <a:lnTo>
                      <a:pt x="90678" y="93917"/>
                    </a:lnTo>
                    <a:lnTo>
                      <a:pt x="0" y="93917"/>
                    </a:lnTo>
                    <a:lnTo>
                      <a:pt x="0" y="0"/>
                    </a:lnTo>
                    <a:close/>
                    <a:moveTo>
                      <a:pt x="0" y="189452"/>
                    </a:moveTo>
                    <a:lnTo>
                      <a:pt x="90678" y="189452"/>
                    </a:lnTo>
                    <a:lnTo>
                      <a:pt x="90678" y="657416"/>
                    </a:lnTo>
                    <a:lnTo>
                      <a:pt x="0" y="657416"/>
                    </a:lnTo>
                    <a:lnTo>
                      <a:pt x="0" y="18945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9F1D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4058935" y="2223087"/>
                <a:ext cx="361092" cy="663082"/>
              </a:xfrm>
              <a:custGeom>
                <a:rect b="b" l="l" r="r" t="t"/>
                <a:pathLst>
                  <a:path extrusionOk="0" h="663082" w="361092">
                    <a:moveTo>
                      <a:pt x="0" y="0"/>
                    </a:moveTo>
                    <a:lnTo>
                      <a:pt x="90678" y="0"/>
                    </a:lnTo>
                    <a:lnTo>
                      <a:pt x="90678" y="238839"/>
                    </a:lnTo>
                    <a:cubicBezTo>
                      <a:pt x="106870" y="222647"/>
                      <a:pt x="125492" y="208883"/>
                      <a:pt x="144923" y="198358"/>
                    </a:cubicBezTo>
                    <a:cubicBezTo>
                      <a:pt x="163544" y="188643"/>
                      <a:pt x="183785" y="183785"/>
                      <a:pt x="207264" y="183785"/>
                    </a:cubicBezTo>
                    <a:cubicBezTo>
                      <a:pt x="263128" y="185404"/>
                      <a:pt x="303609" y="205645"/>
                      <a:pt x="328708" y="245316"/>
                    </a:cubicBezTo>
                    <a:cubicBezTo>
                      <a:pt x="340852" y="259890"/>
                      <a:pt x="349758" y="279321"/>
                      <a:pt x="354616" y="303609"/>
                    </a:cubicBezTo>
                    <a:cubicBezTo>
                      <a:pt x="358664" y="327089"/>
                      <a:pt x="361093" y="367570"/>
                      <a:pt x="361093" y="423434"/>
                    </a:cubicBezTo>
                    <a:cubicBezTo>
                      <a:pt x="361093" y="478488"/>
                      <a:pt x="358664" y="518160"/>
                      <a:pt x="354616" y="542449"/>
                    </a:cubicBezTo>
                    <a:cubicBezTo>
                      <a:pt x="349758" y="567547"/>
                      <a:pt x="341662" y="587788"/>
                      <a:pt x="328708" y="602361"/>
                    </a:cubicBezTo>
                    <a:cubicBezTo>
                      <a:pt x="316563" y="620173"/>
                      <a:pt x="299561" y="634746"/>
                      <a:pt x="279321" y="645271"/>
                    </a:cubicBezTo>
                    <a:cubicBezTo>
                      <a:pt x="259080" y="656606"/>
                      <a:pt x="234791" y="662273"/>
                      <a:pt x="207264" y="663083"/>
                    </a:cubicBezTo>
                    <a:cubicBezTo>
                      <a:pt x="159496" y="662273"/>
                      <a:pt x="120634" y="643652"/>
                      <a:pt x="90678" y="608838"/>
                    </a:cubicBezTo>
                    <a:lnTo>
                      <a:pt x="90678" y="657416"/>
                    </a:lnTo>
                    <a:lnTo>
                      <a:pt x="0" y="657416"/>
                    </a:lnTo>
                    <a:lnTo>
                      <a:pt x="0" y="0"/>
                    </a:lnTo>
                    <a:close/>
                    <a:moveTo>
                      <a:pt x="180546" y="276892"/>
                    </a:moveTo>
                    <a:cubicBezTo>
                      <a:pt x="160306" y="276892"/>
                      <a:pt x="144113" y="280940"/>
                      <a:pt x="131969" y="289846"/>
                    </a:cubicBezTo>
                    <a:cubicBezTo>
                      <a:pt x="119824" y="298752"/>
                      <a:pt x="110109" y="310086"/>
                      <a:pt x="104442" y="323850"/>
                    </a:cubicBezTo>
                    <a:cubicBezTo>
                      <a:pt x="98774" y="337614"/>
                      <a:pt x="95536" y="352997"/>
                      <a:pt x="93917" y="369999"/>
                    </a:cubicBezTo>
                    <a:cubicBezTo>
                      <a:pt x="92297" y="386191"/>
                      <a:pt x="91488" y="404003"/>
                      <a:pt x="91488" y="421815"/>
                    </a:cubicBezTo>
                    <a:cubicBezTo>
                      <a:pt x="91488" y="438007"/>
                      <a:pt x="92297" y="455009"/>
                      <a:pt x="93917" y="472821"/>
                    </a:cubicBezTo>
                    <a:cubicBezTo>
                      <a:pt x="95536" y="490633"/>
                      <a:pt x="99584" y="506016"/>
                      <a:pt x="104442" y="520589"/>
                    </a:cubicBezTo>
                    <a:cubicBezTo>
                      <a:pt x="110109" y="534353"/>
                      <a:pt x="119824" y="546497"/>
                      <a:pt x="131969" y="554593"/>
                    </a:cubicBezTo>
                    <a:cubicBezTo>
                      <a:pt x="144113" y="563499"/>
                      <a:pt x="160306" y="568357"/>
                      <a:pt x="180546" y="568357"/>
                    </a:cubicBezTo>
                    <a:cubicBezTo>
                      <a:pt x="202406" y="568357"/>
                      <a:pt x="219408" y="564309"/>
                      <a:pt x="231553" y="555403"/>
                    </a:cubicBezTo>
                    <a:cubicBezTo>
                      <a:pt x="243697" y="546497"/>
                      <a:pt x="252603" y="535162"/>
                      <a:pt x="258270" y="522208"/>
                    </a:cubicBezTo>
                    <a:cubicBezTo>
                      <a:pt x="263938" y="508445"/>
                      <a:pt x="267986" y="492252"/>
                      <a:pt x="270415" y="474440"/>
                    </a:cubicBezTo>
                    <a:cubicBezTo>
                      <a:pt x="271224" y="457438"/>
                      <a:pt x="271224" y="440436"/>
                      <a:pt x="271224" y="422624"/>
                    </a:cubicBezTo>
                    <a:cubicBezTo>
                      <a:pt x="271224" y="404003"/>
                      <a:pt x="271224" y="385382"/>
                      <a:pt x="270415" y="367570"/>
                    </a:cubicBezTo>
                    <a:cubicBezTo>
                      <a:pt x="267986" y="351377"/>
                      <a:pt x="264747" y="335994"/>
                      <a:pt x="258270" y="321421"/>
                    </a:cubicBezTo>
                    <a:cubicBezTo>
                      <a:pt x="253413" y="307658"/>
                      <a:pt x="244507" y="296323"/>
                      <a:pt x="231553" y="288227"/>
                    </a:cubicBezTo>
                    <a:cubicBezTo>
                      <a:pt x="218599" y="280940"/>
                      <a:pt x="201597" y="276892"/>
                      <a:pt x="180546" y="2768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9F1D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4516374" y="2406872"/>
                <a:ext cx="306038" cy="472821"/>
              </a:xfrm>
              <a:custGeom>
                <a:rect b="b" l="l" r="r" t="t"/>
                <a:pathLst>
                  <a:path extrusionOk="0" h="472821" w="306038">
                    <a:moveTo>
                      <a:pt x="0" y="5667"/>
                    </a:moveTo>
                    <a:lnTo>
                      <a:pt x="90678" y="5667"/>
                    </a:lnTo>
                    <a:lnTo>
                      <a:pt x="90678" y="55055"/>
                    </a:lnTo>
                    <a:lnTo>
                      <a:pt x="92297" y="55055"/>
                    </a:lnTo>
                    <a:cubicBezTo>
                      <a:pt x="122253" y="17812"/>
                      <a:pt x="161925" y="0"/>
                      <a:pt x="210503" y="0"/>
                    </a:cubicBezTo>
                    <a:cubicBezTo>
                      <a:pt x="246936" y="810"/>
                      <a:pt x="278511" y="12954"/>
                      <a:pt x="306038" y="35624"/>
                    </a:cubicBezTo>
                    <a:lnTo>
                      <a:pt x="239649" y="116586"/>
                    </a:lnTo>
                    <a:cubicBezTo>
                      <a:pt x="220218" y="101203"/>
                      <a:pt x="200787" y="93107"/>
                      <a:pt x="179737" y="93107"/>
                    </a:cubicBezTo>
                    <a:cubicBezTo>
                      <a:pt x="156258" y="93107"/>
                      <a:pt x="136827" y="101203"/>
                      <a:pt x="119824" y="116586"/>
                    </a:cubicBezTo>
                    <a:cubicBezTo>
                      <a:pt x="101203" y="131969"/>
                      <a:pt x="91488" y="157067"/>
                      <a:pt x="90678" y="191072"/>
                    </a:cubicBezTo>
                    <a:lnTo>
                      <a:pt x="90678" y="472821"/>
                    </a:lnTo>
                    <a:lnTo>
                      <a:pt x="0" y="472821"/>
                    </a:lnTo>
                    <a:lnTo>
                      <a:pt x="0" y="566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9F1D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4877466" y="2223087"/>
                <a:ext cx="90677" cy="657415"/>
              </a:xfrm>
              <a:custGeom>
                <a:rect b="b" l="l" r="r" t="t"/>
                <a:pathLst>
                  <a:path extrusionOk="0" h="657415" w="90677">
                    <a:moveTo>
                      <a:pt x="0" y="0"/>
                    </a:moveTo>
                    <a:lnTo>
                      <a:pt x="90678" y="0"/>
                    </a:lnTo>
                    <a:lnTo>
                      <a:pt x="90678" y="93917"/>
                    </a:lnTo>
                    <a:lnTo>
                      <a:pt x="0" y="93917"/>
                    </a:lnTo>
                    <a:lnTo>
                      <a:pt x="0" y="0"/>
                    </a:lnTo>
                    <a:close/>
                    <a:moveTo>
                      <a:pt x="0" y="189452"/>
                    </a:moveTo>
                    <a:lnTo>
                      <a:pt x="90678" y="189452"/>
                    </a:lnTo>
                    <a:lnTo>
                      <a:pt x="90678" y="657416"/>
                    </a:lnTo>
                    <a:lnTo>
                      <a:pt x="0" y="657416"/>
                    </a:lnTo>
                    <a:lnTo>
                      <a:pt x="0" y="18945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055584" y="2270045"/>
                <a:ext cx="203215" cy="616124"/>
              </a:xfrm>
              <a:custGeom>
                <a:rect b="b" l="l" r="r" t="t"/>
                <a:pathLst>
                  <a:path extrusionOk="0" h="616124" w="203215">
                    <a:moveTo>
                      <a:pt x="46148" y="0"/>
                    </a:moveTo>
                    <a:lnTo>
                      <a:pt x="136827" y="0"/>
                    </a:lnTo>
                    <a:lnTo>
                      <a:pt x="136827" y="142494"/>
                    </a:lnTo>
                    <a:lnTo>
                      <a:pt x="203216" y="142494"/>
                    </a:lnTo>
                    <a:lnTo>
                      <a:pt x="203216" y="214551"/>
                    </a:lnTo>
                    <a:lnTo>
                      <a:pt x="136827" y="214551"/>
                    </a:lnTo>
                    <a:lnTo>
                      <a:pt x="136827" y="493062"/>
                    </a:lnTo>
                    <a:cubicBezTo>
                      <a:pt x="136017" y="516541"/>
                      <a:pt x="147352" y="528685"/>
                      <a:pt x="169212" y="527876"/>
                    </a:cubicBezTo>
                    <a:lnTo>
                      <a:pt x="203216" y="527876"/>
                    </a:lnTo>
                    <a:lnTo>
                      <a:pt x="203216" y="616125"/>
                    </a:lnTo>
                    <a:lnTo>
                      <a:pt x="155448" y="616125"/>
                    </a:lnTo>
                    <a:cubicBezTo>
                      <a:pt x="123873" y="616125"/>
                      <a:pt x="97155" y="605600"/>
                      <a:pt x="76914" y="585359"/>
                    </a:cubicBezTo>
                    <a:cubicBezTo>
                      <a:pt x="55864" y="565928"/>
                      <a:pt x="45339" y="537591"/>
                      <a:pt x="45339" y="501158"/>
                    </a:cubicBezTo>
                    <a:lnTo>
                      <a:pt x="45339" y="214551"/>
                    </a:lnTo>
                    <a:lnTo>
                      <a:pt x="0" y="214551"/>
                    </a:lnTo>
                    <a:lnTo>
                      <a:pt x="0" y="142494"/>
                    </a:lnTo>
                    <a:lnTo>
                      <a:pt x="45339" y="142494"/>
                    </a:lnTo>
                    <a:lnTo>
                      <a:pt x="45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300090" y="2412539"/>
                <a:ext cx="408860" cy="656605"/>
              </a:xfrm>
              <a:custGeom>
                <a:rect b="b" l="l" r="r" t="t"/>
                <a:pathLst>
                  <a:path extrusionOk="0" h="656605" w="408860">
                    <a:moveTo>
                      <a:pt x="0" y="0"/>
                    </a:moveTo>
                    <a:lnTo>
                      <a:pt x="96345" y="0"/>
                    </a:lnTo>
                    <a:lnTo>
                      <a:pt x="203216" y="327898"/>
                    </a:lnTo>
                    <a:lnTo>
                      <a:pt x="204835" y="327898"/>
                    </a:lnTo>
                    <a:lnTo>
                      <a:pt x="311706" y="0"/>
                    </a:lnTo>
                    <a:lnTo>
                      <a:pt x="408861" y="0"/>
                    </a:lnTo>
                    <a:lnTo>
                      <a:pt x="213741" y="564309"/>
                    </a:lnTo>
                    <a:cubicBezTo>
                      <a:pt x="201597" y="599123"/>
                      <a:pt x="183785" y="623411"/>
                      <a:pt x="161925" y="637175"/>
                    </a:cubicBezTo>
                    <a:cubicBezTo>
                      <a:pt x="139256" y="650129"/>
                      <a:pt x="114157" y="656606"/>
                      <a:pt x="85820" y="656606"/>
                    </a:cubicBezTo>
                    <a:lnTo>
                      <a:pt x="44529" y="656606"/>
                    </a:lnTo>
                    <a:lnTo>
                      <a:pt x="44529" y="568357"/>
                    </a:lnTo>
                    <a:lnTo>
                      <a:pt x="82582" y="568357"/>
                    </a:lnTo>
                    <a:cubicBezTo>
                      <a:pt x="94726" y="568357"/>
                      <a:pt x="105251" y="565118"/>
                      <a:pt x="115777" y="558641"/>
                    </a:cubicBezTo>
                    <a:cubicBezTo>
                      <a:pt x="126302" y="551355"/>
                      <a:pt x="132778" y="541639"/>
                      <a:pt x="136827" y="527875"/>
                    </a:cubicBezTo>
                    <a:lnTo>
                      <a:pt x="161925" y="4493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82528" y="0"/>
            <a:ext cx="870947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5559" y="0"/>
            <a:ext cx="307187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1"/>
          <p:cNvSpPr txBox="1"/>
          <p:nvPr>
            <p:ph type="title"/>
          </p:nvPr>
        </p:nvSpPr>
        <p:spPr>
          <a:xfrm>
            <a:off x="980440" y="1395349"/>
            <a:ext cx="457504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2440"/>
              </a:buClr>
              <a:buSzPts val="4800"/>
              <a:buFont typeface="Barlow Condensed Medium"/>
              <a:buNone/>
              <a:defRPr b="0" i="0" sz="4800" u="none" cap="none" strike="noStrike">
                <a:solidFill>
                  <a:srgbClr val="1C244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7" name="Google Shape;16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60204" y="6429654"/>
            <a:ext cx="1053964" cy="27525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1"/>
          <p:cNvSpPr txBox="1"/>
          <p:nvPr/>
        </p:nvSpPr>
        <p:spPr>
          <a:xfrm>
            <a:off x="11513199" y="6385173"/>
            <a:ext cx="4984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/>
          <p:nvPr/>
        </p:nvSpPr>
        <p:spPr>
          <a:xfrm>
            <a:off x="0" y="4682359"/>
            <a:ext cx="12192000" cy="2175641"/>
          </a:xfrm>
          <a:prstGeom prst="rect">
            <a:avLst/>
          </a:prstGeom>
          <a:solidFill>
            <a:srgbClr val="1C24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2"/>
          <p:cNvSpPr txBox="1"/>
          <p:nvPr>
            <p:ph type="title"/>
          </p:nvPr>
        </p:nvSpPr>
        <p:spPr>
          <a:xfrm>
            <a:off x="831850" y="4682359"/>
            <a:ext cx="9427718" cy="883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SemiBold"/>
              <a:buNone/>
              <a:defRPr b="1" i="0" sz="3200" u="none" cap="none" strike="noStrike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12"/>
          <p:cNvSpPr txBox="1"/>
          <p:nvPr>
            <p:ph idx="1" type="body"/>
          </p:nvPr>
        </p:nvSpPr>
        <p:spPr>
          <a:xfrm>
            <a:off x="831850" y="5711627"/>
            <a:ext cx="9427718" cy="954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3" name="Google Shape;17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1850" y="2078105"/>
            <a:ext cx="3636336" cy="9496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12"/>
          <p:cNvGrpSpPr/>
          <p:nvPr/>
        </p:nvGrpSpPr>
        <p:grpSpPr>
          <a:xfrm>
            <a:off x="10560204" y="6422318"/>
            <a:ext cx="236491" cy="276240"/>
            <a:chOff x="1867281" y="2112978"/>
            <a:chExt cx="862249" cy="1007173"/>
          </a:xfrm>
        </p:grpSpPr>
        <p:sp>
          <p:nvSpPr>
            <p:cNvPr id="175" name="Google Shape;175;p12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p12"/>
          <p:cNvGrpSpPr/>
          <p:nvPr/>
        </p:nvGrpSpPr>
        <p:grpSpPr>
          <a:xfrm>
            <a:off x="10736518" y="6452518"/>
            <a:ext cx="877350" cy="232051"/>
            <a:chOff x="2510123" y="2223087"/>
            <a:chExt cx="3198827" cy="846057"/>
          </a:xfrm>
        </p:grpSpPr>
        <p:sp>
          <p:nvSpPr>
            <p:cNvPr id="179" name="Google Shape;179;p12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12"/>
          <p:cNvSpPr txBox="1"/>
          <p:nvPr/>
        </p:nvSpPr>
        <p:spPr>
          <a:xfrm>
            <a:off x="11513199" y="6385173"/>
            <a:ext cx="4984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/>
          <p:nvPr/>
        </p:nvSpPr>
        <p:spPr>
          <a:xfrm>
            <a:off x="6839713" y="0"/>
            <a:ext cx="5352288" cy="6858000"/>
          </a:xfrm>
          <a:prstGeom prst="rect">
            <a:avLst/>
          </a:prstGeom>
          <a:solidFill>
            <a:srgbClr val="1C24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3"/>
          <p:cNvSpPr txBox="1"/>
          <p:nvPr>
            <p:ph type="ctrTitle"/>
          </p:nvPr>
        </p:nvSpPr>
        <p:spPr>
          <a:xfrm>
            <a:off x="838200" y="1122363"/>
            <a:ext cx="509930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rlow Condensed Medium"/>
              <a:buNone/>
              <a:defRPr b="0" i="0" sz="4400" u="none" cap="none" strike="noStrik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13"/>
          <p:cNvSpPr txBox="1"/>
          <p:nvPr>
            <p:ph idx="1" type="subTitle"/>
          </p:nvPr>
        </p:nvSpPr>
        <p:spPr>
          <a:xfrm>
            <a:off x="838200" y="3602038"/>
            <a:ext cx="509930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4" name="Google Shape;1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9712" y="0"/>
            <a:ext cx="5352287" cy="68661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3"/>
          <p:cNvSpPr txBox="1"/>
          <p:nvPr>
            <p:ph idx="12" type="sldNum"/>
          </p:nvPr>
        </p:nvSpPr>
        <p:spPr>
          <a:xfrm>
            <a:off x="11701696" y="6439553"/>
            <a:ext cx="342983" cy="28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24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4"/>
          <p:cNvSpPr txBox="1"/>
          <p:nvPr>
            <p:ph type="ctrTitle"/>
          </p:nvPr>
        </p:nvSpPr>
        <p:spPr>
          <a:xfrm>
            <a:off x="838200" y="1122363"/>
            <a:ext cx="509930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Condensed Medium"/>
              <a:buNone/>
              <a:defRPr b="0" i="0" sz="4400" u="none" cap="none" strike="noStrike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14"/>
          <p:cNvSpPr txBox="1"/>
          <p:nvPr>
            <p:ph idx="1" type="subTitle"/>
          </p:nvPr>
        </p:nvSpPr>
        <p:spPr>
          <a:xfrm>
            <a:off x="838200" y="3602038"/>
            <a:ext cx="509930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00" name="Google Shape;20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06079" y="0"/>
            <a:ext cx="5385921" cy="686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4"/>
          <p:cNvSpPr txBox="1"/>
          <p:nvPr>
            <p:ph idx="12" type="sldNum"/>
          </p:nvPr>
        </p:nvSpPr>
        <p:spPr>
          <a:xfrm>
            <a:off x="11701696" y="6439553"/>
            <a:ext cx="342983" cy="28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/>
          <p:nvPr/>
        </p:nvSpPr>
        <p:spPr>
          <a:xfrm>
            <a:off x="6839712" y="0"/>
            <a:ext cx="5352288" cy="6858000"/>
          </a:xfrm>
          <a:prstGeom prst="rect">
            <a:avLst/>
          </a:prstGeom>
          <a:solidFill>
            <a:srgbClr val="F692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5"/>
          <p:cNvSpPr txBox="1"/>
          <p:nvPr>
            <p:ph type="ctrTitle"/>
          </p:nvPr>
        </p:nvSpPr>
        <p:spPr>
          <a:xfrm>
            <a:off x="838200" y="1122363"/>
            <a:ext cx="509930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arlow Condensed Medium"/>
              <a:buNone/>
              <a:defRPr b="0" i="0" sz="4400" u="none" cap="none" strike="noStrik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idx="1" type="subTitle"/>
          </p:nvPr>
        </p:nvSpPr>
        <p:spPr>
          <a:xfrm>
            <a:off x="838200" y="3602038"/>
            <a:ext cx="509930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15"/>
          <p:cNvSpPr/>
          <p:nvPr/>
        </p:nvSpPr>
        <p:spPr>
          <a:xfrm>
            <a:off x="6839712" y="0"/>
            <a:ext cx="5352288" cy="6858000"/>
          </a:xfrm>
          <a:prstGeom prst="rect">
            <a:avLst/>
          </a:prstGeom>
          <a:solidFill>
            <a:srgbClr val="F692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" name="Google Shape;207;p15"/>
          <p:cNvGrpSpPr/>
          <p:nvPr/>
        </p:nvGrpSpPr>
        <p:grpSpPr>
          <a:xfrm>
            <a:off x="6999400" y="-409511"/>
            <a:ext cx="5441415" cy="7503579"/>
            <a:chOff x="6999400" y="-409511"/>
            <a:chExt cx="5441415" cy="7503579"/>
          </a:xfrm>
        </p:grpSpPr>
        <p:sp>
          <p:nvSpPr>
            <p:cNvPr id="208" name="Google Shape;208;p15"/>
            <p:cNvSpPr/>
            <p:nvPr/>
          </p:nvSpPr>
          <p:spPr>
            <a:xfrm>
              <a:off x="8419909" y="2087459"/>
              <a:ext cx="1112345" cy="1110234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5" y="455468"/>
                    <a:pt x="0" y="251114"/>
                    <a:pt x="0" y="0"/>
                  </a:cubicBezTo>
                </a:path>
              </a:pathLst>
            </a:custGeom>
            <a:solidFill>
              <a:srgbClr val="37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8419909" y="5960614"/>
              <a:ext cx="1112345" cy="1112345"/>
            </a:xfrm>
            <a:custGeom>
              <a:rect b="b" l="l" r="r" t="t"/>
              <a:pathLst>
                <a:path extrusionOk="0" h="456334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6334"/>
                  </a:lnTo>
                  <a:cubicBezTo>
                    <a:pt x="204355" y="455468"/>
                    <a:pt x="0" y="251114"/>
                    <a:pt x="0" y="0"/>
                  </a:cubicBezTo>
                </a:path>
              </a:pathLst>
            </a:custGeom>
            <a:solidFill>
              <a:srgbClr val="37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8415687" y="713388"/>
              <a:ext cx="1110234" cy="1112345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4" y="0"/>
                    <a:pt x="455468" y="0"/>
                  </a:cubicBezTo>
                  <a:lnTo>
                    <a:pt x="455468" y="108239"/>
                  </a:lnTo>
                  <a:cubicBezTo>
                    <a:pt x="263236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FEBE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8415687" y="4586543"/>
              <a:ext cx="1110234" cy="1112345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5"/>
                    <a:pt x="204354" y="0"/>
                    <a:pt x="455468" y="0"/>
                  </a:cubicBezTo>
                  <a:lnTo>
                    <a:pt x="455468" y="108239"/>
                  </a:lnTo>
                  <a:cubicBezTo>
                    <a:pt x="263236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FEBE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7026840" y="719719"/>
              <a:ext cx="1110234" cy="1110234"/>
            </a:xfrm>
            <a:custGeom>
              <a:rect b="b" l="l" r="r" t="t"/>
              <a:pathLst>
                <a:path extrusionOk="0" h="455468" w="455468">
                  <a:moveTo>
                    <a:pt x="0" y="108239"/>
                  </a:moveTo>
                  <a:lnTo>
                    <a:pt x="0" y="0"/>
                  </a:lnTo>
                  <a:cubicBezTo>
                    <a:pt x="251114" y="0"/>
                    <a:pt x="455468" y="204354"/>
                    <a:pt x="455468" y="455468"/>
                  </a:cubicBezTo>
                  <a:lnTo>
                    <a:pt x="347230" y="455468"/>
                  </a:lnTo>
                  <a:cubicBezTo>
                    <a:pt x="348096" y="264968"/>
                    <a:pt x="191366" y="108239"/>
                    <a:pt x="0" y="108239"/>
                  </a:cubicBezTo>
                </a:path>
              </a:pathLst>
            </a:custGeom>
            <a:solidFill>
              <a:srgbClr val="D65C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7026840" y="4565434"/>
              <a:ext cx="1110234" cy="1110234"/>
            </a:xfrm>
            <a:custGeom>
              <a:rect b="b" l="l" r="r" t="t"/>
              <a:pathLst>
                <a:path extrusionOk="0" h="455468" w="455468">
                  <a:moveTo>
                    <a:pt x="0" y="108239"/>
                  </a:moveTo>
                  <a:lnTo>
                    <a:pt x="0" y="0"/>
                  </a:lnTo>
                  <a:cubicBezTo>
                    <a:pt x="251114" y="0"/>
                    <a:pt x="455468" y="204355"/>
                    <a:pt x="455468" y="455468"/>
                  </a:cubicBezTo>
                  <a:lnTo>
                    <a:pt x="347230" y="455468"/>
                  </a:lnTo>
                  <a:cubicBezTo>
                    <a:pt x="348096" y="264102"/>
                    <a:pt x="191366" y="108239"/>
                    <a:pt x="0" y="108239"/>
                  </a:cubicBezTo>
                </a:path>
              </a:pathLst>
            </a:custGeom>
            <a:solidFill>
              <a:srgbClr val="D65C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8455790" y="3476309"/>
              <a:ext cx="1112342" cy="1112342"/>
            </a:xfrm>
            <a:custGeom>
              <a:rect b="b" l="l" r="r" t="t"/>
              <a:pathLst>
                <a:path extrusionOk="0" h="456333" w="456333">
                  <a:moveTo>
                    <a:pt x="0" y="456334"/>
                  </a:moveTo>
                  <a:lnTo>
                    <a:pt x="0" y="348095"/>
                  </a:lnTo>
                  <a:cubicBezTo>
                    <a:pt x="192232" y="348095"/>
                    <a:pt x="348095" y="192232"/>
                    <a:pt x="348095" y="0"/>
                  </a:cubicBezTo>
                  <a:lnTo>
                    <a:pt x="456334" y="0"/>
                  </a:lnTo>
                  <a:cubicBezTo>
                    <a:pt x="455468" y="251979"/>
                    <a:pt x="251114" y="456334"/>
                    <a:pt x="0" y="456334"/>
                  </a:cubicBezTo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6999400" y="2108566"/>
              <a:ext cx="1110234" cy="1112345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5"/>
                    <a:pt x="204355" y="0"/>
                    <a:pt x="455468" y="0"/>
                  </a:cubicBezTo>
                  <a:lnTo>
                    <a:pt x="455468" y="108239"/>
                  </a:lnTo>
                  <a:cubicBezTo>
                    <a:pt x="263236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1D24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7003619" y="3484751"/>
              <a:ext cx="1112345" cy="1112342"/>
            </a:xfrm>
            <a:custGeom>
              <a:rect b="b" l="l" r="r" t="t"/>
              <a:pathLst>
                <a:path extrusionOk="0" h="456333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5"/>
                    <a:pt x="456334" y="348095"/>
                  </a:cubicBezTo>
                  <a:lnTo>
                    <a:pt x="456334" y="456334"/>
                  </a:lnTo>
                  <a:cubicBezTo>
                    <a:pt x="205221" y="455468"/>
                    <a:pt x="0" y="251114"/>
                    <a:pt x="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6999400" y="5981723"/>
              <a:ext cx="1110234" cy="1112345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5"/>
                    <a:pt x="204355" y="0"/>
                    <a:pt x="455468" y="0"/>
                  </a:cubicBezTo>
                  <a:lnTo>
                    <a:pt x="455468" y="108239"/>
                  </a:lnTo>
                  <a:cubicBezTo>
                    <a:pt x="263236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1D24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8455790" y="-409511"/>
              <a:ext cx="1112342" cy="1112345"/>
            </a:xfrm>
            <a:custGeom>
              <a:rect b="b" l="l" r="r" t="t"/>
              <a:pathLst>
                <a:path extrusionOk="0" h="456334" w="456333">
                  <a:moveTo>
                    <a:pt x="0" y="456334"/>
                  </a:moveTo>
                  <a:lnTo>
                    <a:pt x="0" y="348096"/>
                  </a:lnTo>
                  <a:cubicBezTo>
                    <a:pt x="192232" y="348096"/>
                    <a:pt x="348095" y="192232"/>
                    <a:pt x="348095" y="0"/>
                  </a:cubicBezTo>
                  <a:lnTo>
                    <a:pt x="456334" y="0"/>
                  </a:lnTo>
                  <a:cubicBezTo>
                    <a:pt x="455468" y="251980"/>
                    <a:pt x="251114" y="456334"/>
                    <a:pt x="0" y="456334"/>
                  </a:cubicBezTo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7003619" y="-388404"/>
              <a:ext cx="1112345" cy="1112345"/>
            </a:xfrm>
            <a:custGeom>
              <a:rect b="b" l="l" r="r" t="t"/>
              <a:pathLst>
                <a:path extrusionOk="0" h="456334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6334"/>
                  </a:lnTo>
                  <a:cubicBezTo>
                    <a:pt x="205221" y="455468"/>
                    <a:pt x="0" y="251114"/>
                    <a:pt x="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11292587" y="2087459"/>
              <a:ext cx="1112345" cy="1110234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FEBE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11292587" y="5960614"/>
              <a:ext cx="1112345" cy="1112345"/>
            </a:xfrm>
            <a:custGeom>
              <a:rect b="b" l="l" r="r" t="t"/>
              <a:pathLst>
                <a:path extrusionOk="0" h="456334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6334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FEBE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11288365" y="713388"/>
              <a:ext cx="1110234" cy="1112345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37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11288365" y="4586543"/>
              <a:ext cx="1110234" cy="1112345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5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37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9899517" y="719719"/>
              <a:ext cx="1110234" cy="1110234"/>
            </a:xfrm>
            <a:custGeom>
              <a:rect b="b" l="l" r="r" t="t"/>
              <a:pathLst>
                <a:path extrusionOk="0" h="455468" w="455468">
                  <a:moveTo>
                    <a:pt x="0" y="108239"/>
                  </a:moveTo>
                  <a:lnTo>
                    <a:pt x="0" y="0"/>
                  </a:lnTo>
                  <a:cubicBezTo>
                    <a:pt x="251114" y="0"/>
                    <a:pt x="455468" y="204354"/>
                    <a:pt x="455468" y="455468"/>
                  </a:cubicBezTo>
                  <a:lnTo>
                    <a:pt x="347230" y="455468"/>
                  </a:lnTo>
                  <a:cubicBezTo>
                    <a:pt x="348096" y="264968"/>
                    <a:pt x="191366" y="108239"/>
                    <a:pt x="0" y="108239"/>
                  </a:cubicBezTo>
                </a:path>
              </a:pathLst>
            </a:custGeom>
            <a:solidFill>
              <a:srgbClr val="D65C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9899517" y="4565434"/>
              <a:ext cx="1110234" cy="1110234"/>
            </a:xfrm>
            <a:custGeom>
              <a:rect b="b" l="l" r="r" t="t"/>
              <a:pathLst>
                <a:path extrusionOk="0" h="455468" w="455468">
                  <a:moveTo>
                    <a:pt x="0" y="108239"/>
                  </a:moveTo>
                  <a:lnTo>
                    <a:pt x="0" y="0"/>
                  </a:lnTo>
                  <a:cubicBezTo>
                    <a:pt x="251114" y="0"/>
                    <a:pt x="455468" y="204355"/>
                    <a:pt x="455468" y="455468"/>
                  </a:cubicBezTo>
                  <a:lnTo>
                    <a:pt x="347230" y="455468"/>
                  </a:lnTo>
                  <a:cubicBezTo>
                    <a:pt x="348096" y="264102"/>
                    <a:pt x="191366" y="108239"/>
                    <a:pt x="0" y="108239"/>
                  </a:cubicBezTo>
                </a:path>
              </a:pathLst>
            </a:custGeom>
            <a:solidFill>
              <a:srgbClr val="D65C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328470" y="3476309"/>
              <a:ext cx="1112345" cy="1112342"/>
            </a:xfrm>
            <a:custGeom>
              <a:rect b="b" l="l" r="r" t="t"/>
              <a:pathLst>
                <a:path extrusionOk="0" h="456333" w="456334">
                  <a:moveTo>
                    <a:pt x="0" y="456334"/>
                  </a:moveTo>
                  <a:lnTo>
                    <a:pt x="0" y="348095"/>
                  </a:lnTo>
                  <a:cubicBezTo>
                    <a:pt x="192232" y="348095"/>
                    <a:pt x="348096" y="192232"/>
                    <a:pt x="348096" y="0"/>
                  </a:cubicBezTo>
                  <a:lnTo>
                    <a:pt x="456334" y="0"/>
                  </a:lnTo>
                  <a:cubicBezTo>
                    <a:pt x="456334" y="251979"/>
                    <a:pt x="251114" y="456334"/>
                    <a:pt x="0" y="456334"/>
                  </a:cubicBezTo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9872078" y="2108566"/>
              <a:ext cx="1110234" cy="1112345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5"/>
                    <a:pt x="204354" y="0"/>
                    <a:pt x="455468" y="0"/>
                  </a:cubicBezTo>
                  <a:lnTo>
                    <a:pt x="455468" y="108239"/>
                  </a:lnTo>
                  <a:cubicBezTo>
                    <a:pt x="263236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1D24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9878410" y="3484751"/>
              <a:ext cx="1112345" cy="1112342"/>
            </a:xfrm>
            <a:custGeom>
              <a:rect b="b" l="l" r="r" t="t"/>
              <a:pathLst>
                <a:path extrusionOk="0" h="456333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5"/>
                    <a:pt x="456334" y="348095"/>
                  </a:cubicBezTo>
                  <a:lnTo>
                    <a:pt x="456334" y="456334"/>
                  </a:lnTo>
                  <a:cubicBezTo>
                    <a:pt x="204355" y="455468"/>
                    <a:pt x="0" y="251114"/>
                    <a:pt x="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9872078" y="5981723"/>
              <a:ext cx="1110234" cy="1112345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5"/>
                    <a:pt x="204354" y="0"/>
                    <a:pt x="455468" y="0"/>
                  </a:cubicBezTo>
                  <a:lnTo>
                    <a:pt x="455468" y="108239"/>
                  </a:lnTo>
                  <a:cubicBezTo>
                    <a:pt x="263236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1D24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11328470" y="-409511"/>
              <a:ext cx="1112345" cy="1112345"/>
            </a:xfrm>
            <a:custGeom>
              <a:rect b="b" l="l" r="r" t="t"/>
              <a:pathLst>
                <a:path extrusionOk="0" h="456334" w="456334">
                  <a:moveTo>
                    <a:pt x="0" y="456334"/>
                  </a:moveTo>
                  <a:lnTo>
                    <a:pt x="0" y="348096"/>
                  </a:lnTo>
                  <a:cubicBezTo>
                    <a:pt x="192232" y="348096"/>
                    <a:pt x="348096" y="192232"/>
                    <a:pt x="348096" y="0"/>
                  </a:cubicBezTo>
                  <a:lnTo>
                    <a:pt x="456334" y="0"/>
                  </a:lnTo>
                  <a:cubicBezTo>
                    <a:pt x="456334" y="251980"/>
                    <a:pt x="251114" y="456334"/>
                    <a:pt x="0" y="456334"/>
                  </a:cubicBezTo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9878410" y="-388404"/>
              <a:ext cx="1112345" cy="1112345"/>
            </a:xfrm>
            <a:custGeom>
              <a:rect b="b" l="l" r="r" t="t"/>
              <a:pathLst>
                <a:path extrusionOk="0" h="456334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6334"/>
                  </a:lnTo>
                  <a:cubicBezTo>
                    <a:pt x="204355" y="455468"/>
                    <a:pt x="0" y="251114"/>
                    <a:pt x="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p15"/>
          <p:cNvSpPr txBox="1"/>
          <p:nvPr>
            <p:ph idx="12" type="sldNum"/>
          </p:nvPr>
        </p:nvSpPr>
        <p:spPr>
          <a:xfrm>
            <a:off x="11701696" y="6439553"/>
            <a:ext cx="342983" cy="28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24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6"/>
          <p:cNvSpPr txBox="1"/>
          <p:nvPr>
            <p:ph type="ctrTitle"/>
          </p:nvPr>
        </p:nvSpPr>
        <p:spPr>
          <a:xfrm>
            <a:off x="838200" y="1122363"/>
            <a:ext cx="509930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Condensed Medium"/>
              <a:buNone/>
              <a:defRPr b="0" i="0" sz="4400" u="none" cap="none" strike="noStrike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" name="Google Shape;236;p16"/>
          <p:cNvSpPr txBox="1"/>
          <p:nvPr>
            <p:ph idx="1" type="subTitle"/>
          </p:nvPr>
        </p:nvSpPr>
        <p:spPr>
          <a:xfrm>
            <a:off x="838200" y="3602038"/>
            <a:ext cx="509930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16"/>
          <p:cNvSpPr/>
          <p:nvPr/>
        </p:nvSpPr>
        <p:spPr>
          <a:xfrm>
            <a:off x="6839712" y="0"/>
            <a:ext cx="5352288" cy="6858000"/>
          </a:xfrm>
          <a:prstGeom prst="rect">
            <a:avLst/>
          </a:prstGeom>
          <a:solidFill>
            <a:srgbClr val="F692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16"/>
          <p:cNvGrpSpPr/>
          <p:nvPr/>
        </p:nvGrpSpPr>
        <p:grpSpPr>
          <a:xfrm>
            <a:off x="6999400" y="-409511"/>
            <a:ext cx="5441415" cy="7503579"/>
            <a:chOff x="6999400" y="-409511"/>
            <a:chExt cx="5441415" cy="7503579"/>
          </a:xfrm>
        </p:grpSpPr>
        <p:sp>
          <p:nvSpPr>
            <p:cNvPr id="239" name="Google Shape;239;p16"/>
            <p:cNvSpPr/>
            <p:nvPr/>
          </p:nvSpPr>
          <p:spPr>
            <a:xfrm>
              <a:off x="8419909" y="2087459"/>
              <a:ext cx="1112345" cy="1110234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5" y="455468"/>
                    <a:pt x="0" y="251114"/>
                    <a:pt x="0" y="0"/>
                  </a:cubicBezTo>
                </a:path>
              </a:pathLst>
            </a:custGeom>
            <a:solidFill>
              <a:srgbClr val="37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8419909" y="5960614"/>
              <a:ext cx="1112345" cy="1112345"/>
            </a:xfrm>
            <a:custGeom>
              <a:rect b="b" l="l" r="r" t="t"/>
              <a:pathLst>
                <a:path extrusionOk="0" h="456334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6334"/>
                  </a:lnTo>
                  <a:cubicBezTo>
                    <a:pt x="204355" y="455468"/>
                    <a:pt x="0" y="251114"/>
                    <a:pt x="0" y="0"/>
                  </a:cubicBezTo>
                </a:path>
              </a:pathLst>
            </a:custGeom>
            <a:solidFill>
              <a:srgbClr val="37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8415687" y="713388"/>
              <a:ext cx="1110234" cy="1112345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4" y="0"/>
                    <a:pt x="455468" y="0"/>
                  </a:cubicBezTo>
                  <a:lnTo>
                    <a:pt x="455468" y="108239"/>
                  </a:lnTo>
                  <a:cubicBezTo>
                    <a:pt x="263236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FEBE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8415687" y="4586543"/>
              <a:ext cx="1110234" cy="1112345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5"/>
                    <a:pt x="204354" y="0"/>
                    <a:pt x="455468" y="0"/>
                  </a:cubicBezTo>
                  <a:lnTo>
                    <a:pt x="455468" y="108239"/>
                  </a:lnTo>
                  <a:cubicBezTo>
                    <a:pt x="263236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FEBE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7026840" y="719719"/>
              <a:ext cx="1110234" cy="1110234"/>
            </a:xfrm>
            <a:custGeom>
              <a:rect b="b" l="l" r="r" t="t"/>
              <a:pathLst>
                <a:path extrusionOk="0" h="455468" w="455468">
                  <a:moveTo>
                    <a:pt x="0" y="108239"/>
                  </a:moveTo>
                  <a:lnTo>
                    <a:pt x="0" y="0"/>
                  </a:lnTo>
                  <a:cubicBezTo>
                    <a:pt x="251114" y="0"/>
                    <a:pt x="455468" y="204354"/>
                    <a:pt x="455468" y="455468"/>
                  </a:cubicBezTo>
                  <a:lnTo>
                    <a:pt x="347230" y="455468"/>
                  </a:lnTo>
                  <a:cubicBezTo>
                    <a:pt x="348096" y="264968"/>
                    <a:pt x="191366" y="108239"/>
                    <a:pt x="0" y="108239"/>
                  </a:cubicBezTo>
                </a:path>
              </a:pathLst>
            </a:custGeom>
            <a:solidFill>
              <a:srgbClr val="D65C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7026840" y="4565434"/>
              <a:ext cx="1110234" cy="1110234"/>
            </a:xfrm>
            <a:custGeom>
              <a:rect b="b" l="l" r="r" t="t"/>
              <a:pathLst>
                <a:path extrusionOk="0" h="455468" w="455468">
                  <a:moveTo>
                    <a:pt x="0" y="108239"/>
                  </a:moveTo>
                  <a:lnTo>
                    <a:pt x="0" y="0"/>
                  </a:lnTo>
                  <a:cubicBezTo>
                    <a:pt x="251114" y="0"/>
                    <a:pt x="455468" y="204355"/>
                    <a:pt x="455468" y="455468"/>
                  </a:cubicBezTo>
                  <a:lnTo>
                    <a:pt x="347230" y="455468"/>
                  </a:lnTo>
                  <a:cubicBezTo>
                    <a:pt x="348096" y="264102"/>
                    <a:pt x="191366" y="108239"/>
                    <a:pt x="0" y="108239"/>
                  </a:cubicBezTo>
                </a:path>
              </a:pathLst>
            </a:custGeom>
            <a:solidFill>
              <a:srgbClr val="D65C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8455790" y="3476309"/>
              <a:ext cx="1112342" cy="1112342"/>
            </a:xfrm>
            <a:custGeom>
              <a:rect b="b" l="l" r="r" t="t"/>
              <a:pathLst>
                <a:path extrusionOk="0" h="456333" w="456333">
                  <a:moveTo>
                    <a:pt x="0" y="456334"/>
                  </a:moveTo>
                  <a:lnTo>
                    <a:pt x="0" y="348095"/>
                  </a:lnTo>
                  <a:cubicBezTo>
                    <a:pt x="192232" y="348095"/>
                    <a:pt x="348095" y="192232"/>
                    <a:pt x="348095" y="0"/>
                  </a:cubicBezTo>
                  <a:lnTo>
                    <a:pt x="456334" y="0"/>
                  </a:lnTo>
                  <a:cubicBezTo>
                    <a:pt x="455468" y="251979"/>
                    <a:pt x="251114" y="456334"/>
                    <a:pt x="0" y="456334"/>
                  </a:cubicBezTo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6999400" y="2108566"/>
              <a:ext cx="1110234" cy="1112345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5"/>
                    <a:pt x="204355" y="0"/>
                    <a:pt x="455468" y="0"/>
                  </a:cubicBezTo>
                  <a:lnTo>
                    <a:pt x="455468" y="108239"/>
                  </a:lnTo>
                  <a:cubicBezTo>
                    <a:pt x="263236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1D24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7003619" y="3484751"/>
              <a:ext cx="1112345" cy="1112342"/>
            </a:xfrm>
            <a:custGeom>
              <a:rect b="b" l="l" r="r" t="t"/>
              <a:pathLst>
                <a:path extrusionOk="0" h="456333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5"/>
                    <a:pt x="456334" y="348095"/>
                  </a:cubicBezTo>
                  <a:lnTo>
                    <a:pt x="456334" y="456334"/>
                  </a:lnTo>
                  <a:cubicBezTo>
                    <a:pt x="205221" y="455468"/>
                    <a:pt x="0" y="251114"/>
                    <a:pt x="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6999400" y="5981723"/>
              <a:ext cx="1110234" cy="1112345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5"/>
                    <a:pt x="204355" y="0"/>
                    <a:pt x="455468" y="0"/>
                  </a:cubicBezTo>
                  <a:lnTo>
                    <a:pt x="455468" y="108239"/>
                  </a:lnTo>
                  <a:cubicBezTo>
                    <a:pt x="263236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1D24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8455790" y="-409511"/>
              <a:ext cx="1112342" cy="1112345"/>
            </a:xfrm>
            <a:custGeom>
              <a:rect b="b" l="l" r="r" t="t"/>
              <a:pathLst>
                <a:path extrusionOk="0" h="456334" w="456333">
                  <a:moveTo>
                    <a:pt x="0" y="456334"/>
                  </a:moveTo>
                  <a:lnTo>
                    <a:pt x="0" y="348096"/>
                  </a:lnTo>
                  <a:cubicBezTo>
                    <a:pt x="192232" y="348096"/>
                    <a:pt x="348095" y="192232"/>
                    <a:pt x="348095" y="0"/>
                  </a:cubicBezTo>
                  <a:lnTo>
                    <a:pt x="456334" y="0"/>
                  </a:lnTo>
                  <a:cubicBezTo>
                    <a:pt x="455468" y="251980"/>
                    <a:pt x="251114" y="456334"/>
                    <a:pt x="0" y="456334"/>
                  </a:cubicBezTo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7003619" y="-388404"/>
              <a:ext cx="1112345" cy="1112345"/>
            </a:xfrm>
            <a:custGeom>
              <a:rect b="b" l="l" r="r" t="t"/>
              <a:pathLst>
                <a:path extrusionOk="0" h="456334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6334"/>
                  </a:lnTo>
                  <a:cubicBezTo>
                    <a:pt x="205221" y="455468"/>
                    <a:pt x="0" y="251114"/>
                    <a:pt x="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11292587" y="2087459"/>
              <a:ext cx="1112345" cy="1110234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FEBE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11292587" y="5960614"/>
              <a:ext cx="1112345" cy="1112345"/>
            </a:xfrm>
            <a:custGeom>
              <a:rect b="b" l="l" r="r" t="t"/>
              <a:pathLst>
                <a:path extrusionOk="0" h="456334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6334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FEBE1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11288365" y="713388"/>
              <a:ext cx="1110234" cy="1112345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37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11288365" y="4586543"/>
              <a:ext cx="1110234" cy="1112345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5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37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9899517" y="719719"/>
              <a:ext cx="1110234" cy="1110234"/>
            </a:xfrm>
            <a:custGeom>
              <a:rect b="b" l="l" r="r" t="t"/>
              <a:pathLst>
                <a:path extrusionOk="0" h="455468" w="455468">
                  <a:moveTo>
                    <a:pt x="0" y="108239"/>
                  </a:moveTo>
                  <a:lnTo>
                    <a:pt x="0" y="0"/>
                  </a:lnTo>
                  <a:cubicBezTo>
                    <a:pt x="251114" y="0"/>
                    <a:pt x="455468" y="204354"/>
                    <a:pt x="455468" y="455468"/>
                  </a:cubicBezTo>
                  <a:lnTo>
                    <a:pt x="347230" y="455468"/>
                  </a:lnTo>
                  <a:cubicBezTo>
                    <a:pt x="348096" y="264968"/>
                    <a:pt x="191366" y="108239"/>
                    <a:pt x="0" y="108239"/>
                  </a:cubicBezTo>
                </a:path>
              </a:pathLst>
            </a:custGeom>
            <a:solidFill>
              <a:srgbClr val="D65C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9899517" y="4565434"/>
              <a:ext cx="1110234" cy="1110234"/>
            </a:xfrm>
            <a:custGeom>
              <a:rect b="b" l="l" r="r" t="t"/>
              <a:pathLst>
                <a:path extrusionOk="0" h="455468" w="455468">
                  <a:moveTo>
                    <a:pt x="0" y="108239"/>
                  </a:moveTo>
                  <a:lnTo>
                    <a:pt x="0" y="0"/>
                  </a:lnTo>
                  <a:cubicBezTo>
                    <a:pt x="251114" y="0"/>
                    <a:pt x="455468" y="204355"/>
                    <a:pt x="455468" y="455468"/>
                  </a:cubicBezTo>
                  <a:lnTo>
                    <a:pt x="347230" y="455468"/>
                  </a:lnTo>
                  <a:cubicBezTo>
                    <a:pt x="348096" y="264102"/>
                    <a:pt x="191366" y="108239"/>
                    <a:pt x="0" y="108239"/>
                  </a:cubicBezTo>
                </a:path>
              </a:pathLst>
            </a:custGeom>
            <a:solidFill>
              <a:srgbClr val="D65C2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11328470" y="3476309"/>
              <a:ext cx="1112345" cy="1112342"/>
            </a:xfrm>
            <a:custGeom>
              <a:rect b="b" l="l" r="r" t="t"/>
              <a:pathLst>
                <a:path extrusionOk="0" h="456333" w="456334">
                  <a:moveTo>
                    <a:pt x="0" y="456334"/>
                  </a:moveTo>
                  <a:lnTo>
                    <a:pt x="0" y="348095"/>
                  </a:lnTo>
                  <a:cubicBezTo>
                    <a:pt x="192232" y="348095"/>
                    <a:pt x="348096" y="192232"/>
                    <a:pt x="348096" y="0"/>
                  </a:cubicBezTo>
                  <a:lnTo>
                    <a:pt x="456334" y="0"/>
                  </a:lnTo>
                  <a:cubicBezTo>
                    <a:pt x="456334" y="251979"/>
                    <a:pt x="251114" y="456334"/>
                    <a:pt x="0" y="456334"/>
                  </a:cubicBezTo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9872078" y="2108566"/>
              <a:ext cx="1110234" cy="1112345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5"/>
                    <a:pt x="204354" y="0"/>
                    <a:pt x="455468" y="0"/>
                  </a:cubicBezTo>
                  <a:lnTo>
                    <a:pt x="455468" y="108239"/>
                  </a:lnTo>
                  <a:cubicBezTo>
                    <a:pt x="263236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1D24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9878410" y="3484751"/>
              <a:ext cx="1112345" cy="1112342"/>
            </a:xfrm>
            <a:custGeom>
              <a:rect b="b" l="l" r="r" t="t"/>
              <a:pathLst>
                <a:path extrusionOk="0" h="456333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5"/>
                    <a:pt x="456334" y="348095"/>
                  </a:cubicBezTo>
                  <a:lnTo>
                    <a:pt x="456334" y="456334"/>
                  </a:lnTo>
                  <a:cubicBezTo>
                    <a:pt x="204355" y="455468"/>
                    <a:pt x="0" y="251114"/>
                    <a:pt x="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9872078" y="5981723"/>
              <a:ext cx="1110234" cy="1112345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5"/>
                    <a:pt x="204354" y="0"/>
                    <a:pt x="455468" y="0"/>
                  </a:cubicBezTo>
                  <a:lnTo>
                    <a:pt x="455468" y="108239"/>
                  </a:lnTo>
                  <a:cubicBezTo>
                    <a:pt x="263236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1D24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11328470" y="-409511"/>
              <a:ext cx="1112345" cy="1112345"/>
            </a:xfrm>
            <a:custGeom>
              <a:rect b="b" l="l" r="r" t="t"/>
              <a:pathLst>
                <a:path extrusionOk="0" h="456334" w="456334">
                  <a:moveTo>
                    <a:pt x="0" y="456334"/>
                  </a:moveTo>
                  <a:lnTo>
                    <a:pt x="0" y="348096"/>
                  </a:lnTo>
                  <a:cubicBezTo>
                    <a:pt x="192232" y="348096"/>
                    <a:pt x="348096" y="192232"/>
                    <a:pt x="348096" y="0"/>
                  </a:cubicBezTo>
                  <a:lnTo>
                    <a:pt x="456334" y="0"/>
                  </a:lnTo>
                  <a:cubicBezTo>
                    <a:pt x="456334" y="251980"/>
                    <a:pt x="251114" y="456334"/>
                    <a:pt x="0" y="456334"/>
                  </a:cubicBezTo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9878410" y="-388404"/>
              <a:ext cx="1112345" cy="1112345"/>
            </a:xfrm>
            <a:custGeom>
              <a:rect b="b" l="l" r="r" t="t"/>
              <a:pathLst>
                <a:path extrusionOk="0" h="456334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6334"/>
                  </a:lnTo>
                  <a:cubicBezTo>
                    <a:pt x="204355" y="455468"/>
                    <a:pt x="0" y="251114"/>
                    <a:pt x="0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p16"/>
          <p:cNvSpPr txBox="1"/>
          <p:nvPr>
            <p:ph idx="12" type="sldNum"/>
          </p:nvPr>
        </p:nvSpPr>
        <p:spPr>
          <a:xfrm>
            <a:off x="11701696" y="6439553"/>
            <a:ext cx="342983" cy="28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wo Content">
  <p:cSld name="5_Two Conten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/>
          <p:nvPr>
            <p:ph type="ctrTitle"/>
          </p:nvPr>
        </p:nvSpPr>
        <p:spPr>
          <a:xfrm>
            <a:off x="838200" y="1122363"/>
            <a:ext cx="509930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2440"/>
              </a:buClr>
              <a:buSzPts val="4400"/>
              <a:buFont typeface="Barlow Condensed Medium"/>
              <a:buNone/>
              <a:defRPr b="0" i="0" sz="4400" u="none" cap="none" strike="noStrike">
                <a:solidFill>
                  <a:srgbClr val="1C244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17"/>
          <p:cNvSpPr txBox="1"/>
          <p:nvPr>
            <p:ph idx="1" type="subTitle"/>
          </p:nvPr>
        </p:nvSpPr>
        <p:spPr>
          <a:xfrm>
            <a:off x="838200" y="3602038"/>
            <a:ext cx="509930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244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67" name="Google Shape;267;p17"/>
          <p:cNvGrpSpPr/>
          <p:nvPr/>
        </p:nvGrpSpPr>
        <p:grpSpPr>
          <a:xfrm>
            <a:off x="6839712" y="-995221"/>
            <a:ext cx="5788754" cy="8902286"/>
            <a:chOff x="12605073" y="-1133112"/>
            <a:chExt cx="5788754" cy="8902286"/>
          </a:xfrm>
        </p:grpSpPr>
        <p:sp>
          <p:nvSpPr>
            <p:cNvPr id="268" name="Google Shape;268;p17"/>
            <p:cNvSpPr/>
            <p:nvPr/>
          </p:nvSpPr>
          <p:spPr>
            <a:xfrm>
              <a:off x="17053578" y="1929294"/>
              <a:ext cx="1340249" cy="1337705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FAF2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17048491" y="273694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1D24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17053578" y="5008671"/>
              <a:ext cx="1340249" cy="1337706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FAF2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17048491" y="3353071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1D24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17048491" y="6428925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1D24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17053578" y="-1133112"/>
              <a:ext cx="1340249" cy="1337705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FAF2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14026420" y="1929294"/>
              <a:ext cx="1340249" cy="1337705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1D24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14021333" y="273694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14026420" y="5008671"/>
              <a:ext cx="1340249" cy="1337706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1D24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14021333" y="3353071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14021333" y="6428925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14026420" y="-1133112"/>
              <a:ext cx="1340249" cy="1337705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1D24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7"/>
            <p:cNvSpPr/>
            <p:nvPr/>
          </p:nvSpPr>
          <p:spPr>
            <a:xfrm flipH="1">
              <a:off x="15646024" y="1929294"/>
              <a:ext cx="1340249" cy="1337705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FAF2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7"/>
            <p:cNvSpPr/>
            <p:nvPr/>
          </p:nvSpPr>
          <p:spPr>
            <a:xfrm flipH="1">
              <a:off x="15640937" y="273694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39B4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7"/>
            <p:cNvSpPr/>
            <p:nvPr/>
          </p:nvSpPr>
          <p:spPr>
            <a:xfrm flipH="1">
              <a:off x="15646024" y="5008671"/>
              <a:ext cx="1340249" cy="1337706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FAF2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7"/>
            <p:cNvSpPr/>
            <p:nvPr/>
          </p:nvSpPr>
          <p:spPr>
            <a:xfrm flipH="1">
              <a:off x="15640937" y="3353071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39B4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7"/>
            <p:cNvSpPr/>
            <p:nvPr/>
          </p:nvSpPr>
          <p:spPr>
            <a:xfrm flipH="1">
              <a:off x="15640937" y="6428925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39B4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7"/>
            <p:cNvSpPr/>
            <p:nvPr/>
          </p:nvSpPr>
          <p:spPr>
            <a:xfrm flipH="1">
              <a:off x="15646024" y="-1133112"/>
              <a:ext cx="1340249" cy="1337705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FAF2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7"/>
            <p:cNvSpPr/>
            <p:nvPr/>
          </p:nvSpPr>
          <p:spPr>
            <a:xfrm flipH="1">
              <a:off x="12610160" y="1929294"/>
              <a:ext cx="1340249" cy="1337705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7"/>
            <p:cNvSpPr/>
            <p:nvPr/>
          </p:nvSpPr>
          <p:spPr>
            <a:xfrm flipH="1">
              <a:off x="12605073" y="273694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7"/>
            <p:cNvSpPr/>
            <p:nvPr/>
          </p:nvSpPr>
          <p:spPr>
            <a:xfrm flipH="1">
              <a:off x="12610160" y="5008671"/>
              <a:ext cx="1340249" cy="1337706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7"/>
            <p:cNvSpPr/>
            <p:nvPr/>
          </p:nvSpPr>
          <p:spPr>
            <a:xfrm flipH="1">
              <a:off x="12605073" y="3353071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7"/>
            <p:cNvSpPr/>
            <p:nvPr/>
          </p:nvSpPr>
          <p:spPr>
            <a:xfrm flipH="1">
              <a:off x="12605073" y="6428925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7"/>
            <p:cNvSpPr/>
            <p:nvPr/>
          </p:nvSpPr>
          <p:spPr>
            <a:xfrm flipH="1">
              <a:off x="12610160" y="-1133112"/>
              <a:ext cx="1340249" cy="1337705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7_Two Content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24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8"/>
          <p:cNvSpPr txBox="1"/>
          <p:nvPr>
            <p:ph type="ctrTitle"/>
          </p:nvPr>
        </p:nvSpPr>
        <p:spPr>
          <a:xfrm>
            <a:off x="838200" y="1122363"/>
            <a:ext cx="509930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Condensed Medium"/>
              <a:buNone/>
              <a:defRPr b="0" i="0" sz="4400" u="none" cap="none" strike="noStrike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18"/>
          <p:cNvSpPr txBox="1"/>
          <p:nvPr>
            <p:ph idx="1" type="subTitle"/>
          </p:nvPr>
        </p:nvSpPr>
        <p:spPr>
          <a:xfrm>
            <a:off x="838200" y="3602038"/>
            <a:ext cx="509930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6" name="Google Shape;296;p18"/>
          <p:cNvSpPr/>
          <p:nvPr/>
        </p:nvSpPr>
        <p:spPr>
          <a:xfrm>
            <a:off x="6839712" y="0"/>
            <a:ext cx="535228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8"/>
          <p:cNvSpPr txBox="1"/>
          <p:nvPr>
            <p:ph idx="12" type="sldNum"/>
          </p:nvPr>
        </p:nvSpPr>
        <p:spPr>
          <a:xfrm>
            <a:off x="11701696" y="6439553"/>
            <a:ext cx="342983" cy="28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98" name="Google Shape;298;p18"/>
          <p:cNvGrpSpPr/>
          <p:nvPr/>
        </p:nvGrpSpPr>
        <p:grpSpPr>
          <a:xfrm>
            <a:off x="6839712" y="-995221"/>
            <a:ext cx="5788754" cy="8902286"/>
            <a:chOff x="12605073" y="-1133112"/>
            <a:chExt cx="5788754" cy="8902286"/>
          </a:xfrm>
        </p:grpSpPr>
        <p:sp>
          <p:nvSpPr>
            <p:cNvPr id="299" name="Google Shape;299;p18"/>
            <p:cNvSpPr/>
            <p:nvPr/>
          </p:nvSpPr>
          <p:spPr>
            <a:xfrm>
              <a:off x="17053578" y="1929294"/>
              <a:ext cx="1340249" cy="1337705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FAF2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17048491" y="273694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1D24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17053578" y="5008671"/>
              <a:ext cx="1340249" cy="1337706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FAF2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17048491" y="3353071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1D24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17048491" y="6428925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1D24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17053578" y="-1133112"/>
              <a:ext cx="1340249" cy="1337705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FAF2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14026420" y="1929294"/>
              <a:ext cx="1340249" cy="1337705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1D24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14021333" y="273694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14026420" y="5008671"/>
              <a:ext cx="1340249" cy="1337706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1D24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14021333" y="3353071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14021333" y="6428925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14026420" y="-1133112"/>
              <a:ext cx="1340249" cy="1337705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1D24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8"/>
            <p:cNvSpPr/>
            <p:nvPr/>
          </p:nvSpPr>
          <p:spPr>
            <a:xfrm flipH="1">
              <a:off x="15646024" y="1929294"/>
              <a:ext cx="1340249" cy="1337705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FAF2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8"/>
            <p:cNvSpPr/>
            <p:nvPr/>
          </p:nvSpPr>
          <p:spPr>
            <a:xfrm flipH="1">
              <a:off x="15640937" y="273694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39B4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8"/>
            <p:cNvSpPr/>
            <p:nvPr/>
          </p:nvSpPr>
          <p:spPr>
            <a:xfrm flipH="1">
              <a:off x="15646024" y="5008671"/>
              <a:ext cx="1340249" cy="1337706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FAF2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8"/>
            <p:cNvSpPr/>
            <p:nvPr/>
          </p:nvSpPr>
          <p:spPr>
            <a:xfrm flipH="1">
              <a:off x="15640937" y="3353071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39B4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8"/>
            <p:cNvSpPr/>
            <p:nvPr/>
          </p:nvSpPr>
          <p:spPr>
            <a:xfrm flipH="1">
              <a:off x="15640937" y="6428925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39B4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8"/>
            <p:cNvSpPr/>
            <p:nvPr/>
          </p:nvSpPr>
          <p:spPr>
            <a:xfrm flipH="1">
              <a:off x="15646024" y="-1133112"/>
              <a:ext cx="1340249" cy="1337705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FAF2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8"/>
            <p:cNvSpPr/>
            <p:nvPr/>
          </p:nvSpPr>
          <p:spPr>
            <a:xfrm flipH="1">
              <a:off x="12610160" y="1929294"/>
              <a:ext cx="1340249" cy="1337705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8"/>
            <p:cNvSpPr/>
            <p:nvPr/>
          </p:nvSpPr>
          <p:spPr>
            <a:xfrm flipH="1">
              <a:off x="12605073" y="273694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8"/>
            <p:cNvSpPr/>
            <p:nvPr/>
          </p:nvSpPr>
          <p:spPr>
            <a:xfrm flipH="1">
              <a:off x="12610160" y="5008671"/>
              <a:ext cx="1340249" cy="1337706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8"/>
            <p:cNvSpPr/>
            <p:nvPr/>
          </p:nvSpPr>
          <p:spPr>
            <a:xfrm flipH="1">
              <a:off x="12605073" y="3353071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8"/>
            <p:cNvSpPr/>
            <p:nvPr/>
          </p:nvSpPr>
          <p:spPr>
            <a:xfrm flipH="1">
              <a:off x="12605073" y="6428925"/>
              <a:ext cx="1337706" cy="1340249"/>
            </a:xfrm>
            <a:custGeom>
              <a:rect b="b" l="l" r="r" t="t"/>
              <a:pathLst>
                <a:path extrusionOk="0" h="456334" w="455468">
                  <a:moveTo>
                    <a:pt x="0" y="455468"/>
                  </a:moveTo>
                  <a:cubicBezTo>
                    <a:pt x="0" y="204354"/>
                    <a:pt x="204355" y="0"/>
                    <a:pt x="455469" y="0"/>
                  </a:cubicBezTo>
                  <a:lnTo>
                    <a:pt x="455469" y="108239"/>
                  </a:lnTo>
                  <a:cubicBezTo>
                    <a:pt x="263237" y="108239"/>
                    <a:pt x="107373" y="264102"/>
                    <a:pt x="107373" y="456334"/>
                  </a:cubicBezTo>
                  <a:lnTo>
                    <a:pt x="0" y="45633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8"/>
            <p:cNvSpPr/>
            <p:nvPr/>
          </p:nvSpPr>
          <p:spPr>
            <a:xfrm flipH="1">
              <a:off x="12610160" y="-1133112"/>
              <a:ext cx="1340249" cy="1337705"/>
            </a:xfrm>
            <a:custGeom>
              <a:rect b="b" l="l" r="r" t="t"/>
              <a:pathLst>
                <a:path extrusionOk="0" h="455468" w="456334">
                  <a:moveTo>
                    <a:pt x="0" y="0"/>
                  </a:moveTo>
                  <a:lnTo>
                    <a:pt x="108239" y="0"/>
                  </a:lnTo>
                  <a:cubicBezTo>
                    <a:pt x="108239" y="192232"/>
                    <a:pt x="264102" y="348096"/>
                    <a:pt x="456334" y="348096"/>
                  </a:cubicBezTo>
                  <a:lnTo>
                    <a:pt x="456334" y="455468"/>
                  </a:lnTo>
                  <a:cubicBezTo>
                    <a:pt x="204354" y="455468"/>
                    <a:pt x="0" y="251114"/>
                    <a:pt x="0" y="0"/>
                  </a:cubicBezTo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wo Content">
  <p:cSld name="4_Two Conten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 txBox="1"/>
          <p:nvPr>
            <p:ph type="ctrTitle"/>
          </p:nvPr>
        </p:nvSpPr>
        <p:spPr>
          <a:xfrm>
            <a:off x="838200" y="1122363"/>
            <a:ext cx="509930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2440"/>
              </a:buClr>
              <a:buSzPts val="4400"/>
              <a:buFont typeface="Barlow Condensed Medium"/>
              <a:buNone/>
              <a:defRPr b="0" i="0" sz="4400" u="none" cap="none" strike="noStrike">
                <a:solidFill>
                  <a:srgbClr val="1C244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p19"/>
          <p:cNvSpPr txBox="1"/>
          <p:nvPr>
            <p:ph idx="1" type="subTitle"/>
          </p:nvPr>
        </p:nvSpPr>
        <p:spPr>
          <a:xfrm>
            <a:off x="838200" y="3602038"/>
            <a:ext cx="509930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244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26" name="Google Shape;32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9712" y="0"/>
            <a:ext cx="535228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9"/>
          <p:cNvSpPr/>
          <p:nvPr/>
        </p:nvSpPr>
        <p:spPr>
          <a:xfrm>
            <a:off x="6839712" y="0"/>
            <a:ext cx="5352288" cy="6858000"/>
          </a:xfrm>
          <a:prstGeom prst="rect">
            <a:avLst/>
          </a:prstGeom>
          <a:solidFill>
            <a:srgbClr val="1B2340">
              <a:alpha val="73333"/>
            </a:srgbClr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9"/>
          <p:cNvSpPr txBox="1"/>
          <p:nvPr>
            <p:ph idx="12" type="sldNum"/>
          </p:nvPr>
        </p:nvSpPr>
        <p:spPr>
          <a:xfrm>
            <a:off x="11701696" y="6439553"/>
            <a:ext cx="342983" cy="28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29" name="Google Shape;329;p19"/>
          <p:cNvGrpSpPr/>
          <p:nvPr/>
        </p:nvGrpSpPr>
        <p:grpSpPr>
          <a:xfrm>
            <a:off x="500153" y="6130989"/>
            <a:ext cx="11201543" cy="617130"/>
            <a:chOff x="500153" y="6130989"/>
            <a:chExt cx="11201543" cy="617130"/>
          </a:xfrm>
        </p:grpSpPr>
        <p:grpSp>
          <p:nvGrpSpPr>
            <p:cNvPr id="330" name="Google Shape;330;p19"/>
            <p:cNvGrpSpPr/>
            <p:nvPr/>
          </p:nvGrpSpPr>
          <p:grpSpPr>
            <a:xfrm>
              <a:off x="500153" y="6130989"/>
              <a:ext cx="6449980" cy="617127"/>
              <a:chOff x="95237" y="5702010"/>
              <a:chExt cx="11678215" cy="1117358"/>
            </a:xfrm>
          </p:grpSpPr>
          <p:pic>
            <p:nvPicPr>
              <p:cNvPr id="331" name="Google Shape;331;p19"/>
              <p:cNvPicPr preferRelativeResize="0"/>
              <p:nvPr/>
            </p:nvPicPr>
            <p:blipFill rotWithShape="1">
              <a:blip r:embed="rId3">
                <a:alphaModFix/>
              </a:blip>
              <a:srcRect b="57157" l="1" r="25703" t="8743"/>
              <a:stretch/>
            </p:blipFill>
            <p:spPr>
              <a:xfrm>
                <a:off x="95237" y="5722331"/>
                <a:ext cx="4261301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Google Shape;332;p19"/>
              <p:cNvPicPr preferRelativeResize="0"/>
              <p:nvPr/>
            </p:nvPicPr>
            <p:blipFill rotWithShape="1">
              <a:blip r:embed="rId3">
                <a:alphaModFix/>
              </a:blip>
              <a:srcRect b="7878" l="1" r="25703" t="58022"/>
              <a:stretch/>
            </p:blipFill>
            <p:spPr>
              <a:xfrm>
                <a:off x="4342117" y="5722331"/>
                <a:ext cx="4261301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" name="Google Shape;333;p19"/>
              <p:cNvPicPr preferRelativeResize="0"/>
              <p:nvPr/>
            </p:nvPicPr>
            <p:blipFill rotWithShape="1">
              <a:blip r:embed="rId4">
                <a:alphaModFix/>
              </a:blip>
              <a:srcRect b="58392" l="1" r="45164" t="7508"/>
              <a:stretch/>
            </p:blipFill>
            <p:spPr>
              <a:xfrm>
                <a:off x="8628330" y="5702010"/>
                <a:ext cx="3145122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4" name="Google Shape;334;p19"/>
            <p:cNvGrpSpPr/>
            <p:nvPr/>
          </p:nvGrpSpPr>
          <p:grpSpPr>
            <a:xfrm>
              <a:off x="7002553" y="6142215"/>
              <a:ext cx="4699143" cy="605904"/>
              <a:chOff x="95237" y="5722331"/>
              <a:chExt cx="8508181" cy="1097037"/>
            </a:xfrm>
          </p:grpSpPr>
          <p:pic>
            <p:nvPicPr>
              <p:cNvPr id="335" name="Google Shape;335;p19"/>
              <p:cNvPicPr preferRelativeResize="0"/>
              <p:nvPr/>
            </p:nvPicPr>
            <p:blipFill rotWithShape="1">
              <a:blip r:embed="rId3">
                <a:alphaModFix/>
              </a:blip>
              <a:srcRect b="57157" l="1" r="25703" t="8743"/>
              <a:stretch/>
            </p:blipFill>
            <p:spPr>
              <a:xfrm>
                <a:off x="95237" y="5722331"/>
                <a:ext cx="4261301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6" name="Google Shape;336;p19"/>
              <p:cNvPicPr preferRelativeResize="0"/>
              <p:nvPr/>
            </p:nvPicPr>
            <p:blipFill rotWithShape="1">
              <a:blip r:embed="rId3">
                <a:alphaModFix/>
              </a:blip>
              <a:srcRect b="7878" l="1" r="25703" t="58022"/>
              <a:stretch/>
            </p:blipFill>
            <p:spPr>
              <a:xfrm>
                <a:off x="4342117" y="5722331"/>
                <a:ext cx="4261301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wo Content">
  <p:cSld name="6_Two Content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"/>
          <p:cNvSpPr txBox="1"/>
          <p:nvPr>
            <p:ph type="ctrTitle"/>
          </p:nvPr>
        </p:nvSpPr>
        <p:spPr>
          <a:xfrm>
            <a:off x="838200" y="1122363"/>
            <a:ext cx="509930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2440"/>
              </a:buClr>
              <a:buSzPts val="4400"/>
              <a:buFont typeface="Barlow Condensed Medium"/>
              <a:buNone/>
              <a:defRPr b="0" i="0" sz="4400" u="none" cap="none" strike="noStrike">
                <a:solidFill>
                  <a:srgbClr val="1C244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" name="Google Shape;339;p20"/>
          <p:cNvSpPr txBox="1"/>
          <p:nvPr>
            <p:ph idx="1" type="subTitle"/>
          </p:nvPr>
        </p:nvSpPr>
        <p:spPr>
          <a:xfrm>
            <a:off x="838200" y="3602038"/>
            <a:ext cx="509930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244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40" name="Google Shape;34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9712" y="1"/>
            <a:ext cx="535228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0"/>
          <p:cNvSpPr txBox="1"/>
          <p:nvPr>
            <p:ph idx="12" type="sldNum"/>
          </p:nvPr>
        </p:nvSpPr>
        <p:spPr>
          <a:xfrm>
            <a:off x="11701696" y="6439553"/>
            <a:ext cx="342983" cy="28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42" name="Google Shape;342;p20"/>
          <p:cNvGrpSpPr/>
          <p:nvPr/>
        </p:nvGrpSpPr>
        <p:grpSpPr>
          <a:xfrm>
            <a:off x="500153" y="6130989"/>
            <a:ext cx="11201543" cy="617130"/>
            <a:chOff x="500153" y="6130989"/>
            <a:chExt cx="11201543" cy="617130"/>
          </a:xfrm>
        </p:grpSpPr>
        <p:grpSp>
          <p:nvGrpSpPr>
            <p:cNvPr id="343" name="Google Shape;343;p20"/>
            <p:cNvGrpSpPr/>
            <p:nvPr/>
          </p:nvGrpSpPr>
          <p:grpSpPr>
            <a:xfrm>
              <a:off x="500153" y="6130989"/>
              <a:ext cx="6449980" cy="617127"/>
              <a:chOff x="95237" y="5702010"/>
              <a:chExt cx="11678215" cy="1117358"/>
            </a:xfrm>
          </p:grpSpPr>
          <p:pic>
            <p:nvPicPr>
              <p:cNvPr id="344" name="Google Shape;344;p20"/>
              <p:cNvPicPr preferRelativeResize="0"/>
              <p:nvPr/>
            </p:nvPicPr>
            <p:blipFill rotWithShape="1">
              <a:blip r:embed="rId3">
                <a:alphaModFix/>
              </a:blip>
              <a:srcRect b="57157" l="1" r="25703" t="8743"/>
              <a:stretch/>
            </p:blipFill>
            <p:spPr>
              <a:xfrm>
                <a:off x="95237" y="5722331"/>
                <a:ext cx="4261301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5" name="Google Shape;345;p20"/>
              <p:cNvPicPr preferRelativeResize="0"/>
              <p:nvPr/>
            </p:nvPicPr>
            <p:blipFill rotWithShape="1">
              <a:blip r:embed="rId3">
                <a:alphaModFix/>
              </a:blip>
              <a:srcRect b="7878" l="1" r="25703" t="58022"/>
              <a:stretch/>
            </p:blipFill>
            <p:spPr>
              <a:xfrm>
                <a:off x="4342117" y="5722331"/>
                <a:ext cx="4261301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" name="Google Shape;346;p20"/>
              <p:cNvPicPr preferRelativeResize="0"/>
              <p:nvPr/>
            </p:nvPicPr>
            <p:blipFill rotWithShape="1">
              <a:blip r:embed="rId4">
                <a:alphaModFix/>
              </a:blip>
              <a:srcRect b="58392" l="1" r="45164" t="7508"/>
              <a:stretch/>
            </p:blipFill>
            <p:spPr>
              <a:xfrm>
                <a:off x="8628330" y="5702010"/>
                <a:ext cx="3145122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7" name="Google Shape;347;p20"/>
            <p:cNvGrpSpPr/>
            <p:nvPr/>
          </p:nvGrpSpPr>
          <p:grpSpPr>
            <a:xfrm>
              <a:off x="7002553" y="6142215"/>
              <a:ext cx="4699143" cy="605904"/>
              <a:chOff x="95237" y="5722331"/>
              <a:chExt cx="8508181" cy="1097037"/>
            </a:xfrm>
          </p:grpSpPr>
          <p:pic>
            <p:nvPicPr>
              <p:cNvPr id="348" name="Google Shape;348;p20"/>
              <p:cNvPicPr preferRelativeResize="0"/>
              <p:nvPr/>
            </p:nvPicPr>
            <p:blipFill rotWithShape="1">
              <a:blip r:embed="rId3">
                <a:alphaModFix/>
              </a:blip>
              <a:srcRect b="57157" l="1" r="25703" t="8743"/>
              <a:stretch/>
            </p:blipFill>
            <p:spPr>
              <a:xfrm>
                <a:off x="95237" y="5722331"/>
                <a:ext cx="4261301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9" name="Google Shape;349;p20"/>
              <p:cNvPicPr preferRelativeResize="0"/>
              <p:nvPr/>
            </p:nvPicPr>
            <p:blipFill rotWithShape="1">
              <a:blip r:embed="rId3">
                <a:alphaModFix/>
              </a:blip>
              <a:srcRect b="7878" l="1" r="25703" t="58022"/>
              <a:stretch/>
            </p:blipFill>
            <p:spPr>
              <a:xfrm>
                <a:off x="4342117" y="5722331"/>
                <a:ext cx="4261301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/>
        </p:nvSpPr>
        <p:spPr>
          <a:xfrm>
            <a:off x="11513199" y="6385173"/>
            <a:ext cx="4984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wo Content">
  <p:cSld name="3_Two Conten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24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1"/>
          <p:cNvSpPr txBox="1"/>
          <p:nvPr>
            <p:ph type="ctrTitle"/>
          </p:nvPr>
        </p:nvSpPr>
        <p:spPr>
          <a:xfrm>
            <a:off x="838200" y="1122363"/>
            <a:ext cx="509930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Condensed Medium"/>
              <a:buNone/>
              <a:defRPr b="0" i="0" sz="4400" u="none" cap="none" strike="noStrike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21"/>
          <p:cNvSpPr txBox="1"/>
          <p:nvPr>
            <p:ph idx="1" type="subTitle"/>
          </p:nvPr>
        </p:nvSpPr>
        <p:spPr>
          <a:xfrm>
            <a:off x="838200" y="3602038"/>
            <a:ext cx="509930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54" name="Google Shape;35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46592" y="0"/>
            <a:ext cx="535228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1"/>
          <p:cNvSpPr txBox="1"/>
          <p:nvPr>
            <p:ph idx="12" type="sldNum"/>
          </p:nvPr>
        </p:nvSpPr>
        <p:spPr>
          <a:xfrm>
            <a:off x="11701696" y="6439553"/>
            <a:ext cx="342983" cy="28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6" name="Google Shape;356;p21"/>
          <p:cNvGrpSpPr/>
          <p:nvPr/>
        </p:nvGrpSpPr>
        <p:grpSpPr>
          <a:xfrm>
            <a:off x="500153" y="6130989"/>
            <a:ext cx="11201543" cy="617130"/>
            <a:chOff x="500153" y="6130989"/>
            <a:chExt cx="11201543" cy="617130"/>
          </a:xfrm>
        </p:grpSpPr>
        <p:grpSp>
          <p:nvGrpSpPr>
            <p:cNvPr id="357" name="Google Shape;357;p21"/>
            <p:cNvGrpSpPr/>
            <p:nvPr/>
          </p:nvGrpSpPr>
          <p:grpSpPr>
            <a:xfrm>
              <a:off x="500153" y="6130989"/>
              <a:ext cx="6449980" cy="617127"/>
              <a:chOff x="95237" y="5702010"/>
              <a:chExt cx="11678215" cy="1117358"/>
            </a:xfrm>
          </p:grpSpPr>
          <p:pic>
            <p:nvPicPr>
              <p:cNvPr id="358" name="Google Shape;358;p21"/>
              <p:cNvPicPr preferRelativeResize="0"/>
              <p:nvPr/>
            </p:nvPicPr>
            <p:blipFill rotWithShape="1">
              <a:blip r:embed="rId3">
                <a:alphaModFix/>
              </a:blip>
              <a:srcRect b="57157" l="1" r="25703" t="8743"/>
              <a:stretch/>
            </p:blipFill>
            <p:spPr>
              <a:xfrm>
                <a:off x="95237" y="5722331"/>
                <a:ext cx="4261301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9" name="Google Shape;359;p21"/>
              <p:cNvPicPr preferRelativeResize="0"/>
              <p:nvPr/>
            </p:nvPicPr>
            <p:blipFill rotWithShape="1">
              <a:blip r:embed="rId3">
                <a:alphaModFix/>
              </a:blip>
              <a:srcRect b="7878" l="1" r="25703" t="58022"/>
              <a:stretch/>
            </p:blipFill>
            <p:spPr>
              <a:xfrm>
                <a:off x="4342117" y="5722331"/>
                <a:ext cx="4261301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" name="Google Shape;360;p21"/>
              <p:cNvPicPr preferRelativeResize="0"/>
              <p:nvPr/>
            </p:nvPicPr>
            <p:blipFill rotWithShape="1">
              <a:blip r:embed="rId4">
                <a:alphaModFix/>
              </a:blip>
              <a:srcRect b="58392" l="1" r="45164" t="7508"/>
              <a:stretch/>
            </p:blipFill>
            <p:spPr>
              <a:xfrm>
                <a:off x="8628330" y="5702010"/>
                <a:ext cx="3145122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1" name="Google Shape;361;p21"/>
            <p:cNvGrpSpPr/>
            <p:nvPr/>
          </p:nvGrpSpPr>
          <p:grpSpPr>
            <a:xfrm>
              <a:off x="7002553" y="6142215"/>
              <a:ext cx="4699143" cy="605904"/>
              <a:chOff x="95237" y="5722331"/>
              <a:chExt cx="8508181" cy="1097037"/>
            </a:xfrm>
          </p:grpSpPr>
          <p:pic>
            <p:nvPicPr>
              <p:cNvPr id="362" name="Google Shape;362;p21"/>
              <p:cNvPicPr preferRelativeResize="0"/>
              <p:nvPr/>
            </p:nvPicPr>
            <p:blipFill rotWithShape="1">
              <a:blip r:embed="rId3">
                <a:alphaModFix/>
              </a:blip>
              <a:srcRect b="57157" l="1" r="25703" t="8743"/>
              <a:stretch/>
            </p:blipFill>
            <p:spPr>
              <a:xfrm>
                <a:off x="95237" y="5722331"/>
                <a:ext cx="4261301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3" name="Google Shape;363;p21"/>
              <p:cNvPicPr preferRelativeResize="0"/>
              <p:nvPr/>
            </p:nvPicPr>
            <p:blipFill rotWithShape="1">
              <a:blip r:embed="rId3">
                <a:alphaModFix/>
              </a:blip>
              <a:srcRect b="7878" l="1" r="25703" t="58022"/>
              <a:stretch/>
            </p:blipFill>
            <p:spPr>
              <a:xfrm>
                <a:off x="4342117" y="5722331"/>
                <a:ext cx="4261301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24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2"/>
          <p:cNvSpPr txBox="1"/>
          <p:nvPr>
            <p:ph type="ctrTitle"/>
          </p:nvPr>
        </p:nvSpPr>
        <p:spPr>
          <a:xfrm>
            <a:off x="838200" y="1122363"/>
            <a:ext cx="509930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Condensed Medium"/>
              <a:buNone/>
              <a:defRPr b="0" i="0" sz="4400" u="none" cap="none" strike="noStrike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p22"/>
          <p:cNvSpPr txBox="1"/>
          <p:nvPr>
            <p:ph idx="1" type="subTitle"/>
          </p:nvPr>
        </p:nvSpPr>
        <p:spPr>
          <a:xfrm>
            <a:off x="838200" y="3602038"/>
            <a:ext cx="509930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68" name="Google Shape;36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39712" y="0"/>
            <a:ext cx="535228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2"/>
          <p:cNvSpPr txBox="1"/>
          <p:nvPr>
            <p:ph idx="12" type="sldNum"/>
          </p:nvPr>
        </p:nvSpPr>
        <p:spPr>
          <a:xfrm>
            <a:off x="11701696" y="6439553"/>
            <a:ext cx="342983" cy="28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70" name="Google Shape;370;p22"/>
          <p:cNvGrpSpPr/>
          <p:nvPr/>
        </p:nvGrpSpPr>
        <p:grpSpPr>
          <a:xfrm>
            <a:off x="500153" y="6130989"/>
            <a:ext cx="11201543" cy="617130"/>
            <a:chOff x="500153" y="6130989"/>
            <a:chExt cx="11201543" cy="617130"/>
          </a:xfrm>
        </p:grpSpPr>
        <p:grpSp>
          <p:nvGrpSpPr>
            <p:cNvPr id="371" name="Google Shape;371;p22"/>
            <p:cNvGrpSpPr/>
            <p:nvPr/>
          </p:nvGrpSpPr>
          <p:grpSpPr>
            <a:xfrm>
              <a:off x="500153" y="6130989"/>
              <a:ext cx="6449980" cy="617127"/>
              <a:chOff x="95237" y="5702010"/>
              <a:chExt cx="11678215" cy="1117358"/>
            </a:xfrm>
          </p:grpSpPr>
          <p:pic>
            <p:nvPicPr>
              <p:cNvPr id="372" name="Google Shape;372;p22"/>
              <p:cNvPicPr preferRelativeResize="0"/>
              <p:nvPr/>
            </p:nvPicPr>
            <p:blipFill rotWithShape="1">
              <a:blip r:embed="rId3">
                <a:alphaModFix/>
              </a:blip>
              <a:srcRect b="57157" l="1" r="25703" t="8743"/>
              <a:stretch/>
            </p:blipFill>
            <p:spPr>
              <a:xfrm>
                <a:off x="95237" y="5722331"/>
                <a:ext cx="4261301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3" name="Google Shape;373;p22"/>
              <p:cNvPicPr preferRelativeResize="0"/>
              <p:nvPr/>
            </p:nvPicPr>
            <p:blipFill rotWithShape="1">
              <a:blip r:embed="rId3">
                <a:alphaModFix/>
              </a:blip>
              <a:srcRect b="7878" l="1" r="25703" t="58022"/>
              <a:stretch/>
            </p:blipFill>
            <p:spPr>
              <a:xfrm>
                <a:off x="4342117" y="5722331"/>
                <a:ext cx="4261301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4" name="Google Shape;374;p22"/>
              <p:cNvPicPr preferRelativeResize="0"/>
              <p:nvPr/>
            </p:nvPicPr>
            <p:blipFill rotWithShape="1">
              <a:blip r:embed="rId4">
                <a:alphaModFix/>
              </a:blip>
              <a:srcRect b="58392" l="1" r="45164" t="7508"/>
              <a:stretch/>
            </p:blipFill>
            <p:spPr>
              <a:xfrm>
                <a:off x="8628330" y="5702010"/>
                <a:ext cx="3145122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5" name="Google Shape;375;p22"/>
            <p:cNvGrpSpPr/>
            <p:nvPr/>
          </p:nvGrpSpPr>
          <p:grpSpPr>
            <a:xfrm>
              <a:off x="7002553" y="6142215"/>
              <a:ext cx="4699143" cy="605904"/>
              <a:chOff x="95237" y="5722331"/>
              <a:chExt cx="8508181" cy="1097037"/>
            </a:xfrm>
          </p:grpSpPr>
          <p:pic>
            <p:nvPicPr>
              <p:cNvPr id="376" name="Google Shape;376;p22"/>
              <p:cNvPicPr preferRelativeResize="0"/>
              <p:nvPr/>
            </p:nvPicPr>
            <p:blipFill rotWithShape="1">
              <a:blip r:embed="rId3">
                <a:alphaModFix/>
              </a:blip>
              <a:srcRect b="57157" l="1" r="25703" t="8743"/>
              <a:stretch/>
            </p:blipFill>
            <p:spPr>
              <a:xfrm>
                <a:off x="95237" y="5722331"/>
                <a:ext cx="4261301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7" name="Google Shape;377;p22"/>
              <p:cNvPicPr preferRelativeResize="0"/>
              <p:nvPr/>
            </p:nvPicPr>
            <p:blipFill rotWithShape="1">
              <a:blip r:embed="rId3">
                <a:alphaModFix/>
              </a:blip>
              <a:srcRect b="7878" l="1" r="25703" t="58022"/>
              <a:stretch/>
            </p:blipFill>
            <p:spPr>
              <a:xfrm>
                <a:off x="4342117" y="5722331"/>
                <a:ext cx="4261301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screenshot&#10;&#10;Description automatically generated" id="379" name="Google Shape;37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625"/>
            <a:ext cx="12192000" cy="685470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3"/>
          <p:cNvSpPr/>
          <p:nvPr/>
        </p:nvSpPr>
        <p:spPr>
          <a:xfrm>
            <a:off x="0" y="-4625"/>
            <a:ext cx="12192000" cy="6862625"/>
          </a:xfrm>
          <a:prstGeom prst="rect">
            <a:avLst/>
          </a:prstGeom>
          <a:solidFill>
            <a:srgbClr val="1E2442">
              <a:alpha val="8156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1" name="Google Shape;381;p23"/>
          <p:cNvSpPr/>
          <p:nvPr/>
        </p:nvSpPr>
        <p:spPr>
          <a:xfrm>
            <a:off x="8430749" y="256716"/>
            <a:ext cx="3418775" cy="2036318"/>
          </a:xfrm>
          <a:custGeom>
            <a:rect b="b" l="l" r="r" t="t"/>
            <a:pathLst>
              <a:path extrusionOk="0" h="1347215" w="2332529">
                <a:moveTo>
                  <a:pt x="30766" y="30766"/>
                </a:moveTo>
                <a:lnTo>
                  <a:pt x="30766" y="0"/>
                </a:lnTo>
                <a:lnTo>
                  <a:pt x="0" y="0"/>
                </a:lnTo>
                <a:lnTo>
                  <a:pt x="0" y="30766"/>
                </a:lnTo>
                <a:lnTo>
                  <a:pt x="30766" y="30766"/>
                </a:lnTo>
                <a:close/>
                <a:moveTo>
                  <a:pt x="260699" y="30766"/>
                </a:moveTo>
                <a:lnTo>
                  <a:pt x="260699" y="0"/>
                </a:lnTo>
                <a:lnTo>
                  <a:pt x="229933" y="0"/>
                </a:lnTo>
                <a:lnTo>
                  <a:pt x="229933" y="30766"/>
                </a:lnTo>
                <a:lnTo>
                  <a:pt x="260699" y="30766"/>
                </a:lnTo>
                <a:close/>
                <a:moveTo>
                  <a:pt x="490633" y="30766"/>
                </a:moveTo>
                <a:lnTo>
                  <a:pt x="490633" y="0"/>
                </a:lnTo>
                <a:lnTo>
                  <a:pt x="459867" y="0"/>
                </a:lnTo>
                <a:lnTo>
                  <a:pt x="459867" y="30766"/>
                </a:lnTo>
                <a:lnTo>
                  <a:pt x="490633" y="30766"/>
                </a:lnTo>
                <a:close/>
                <a:moveTo>
                  <a:pt x="721376" y="30766"/>
                </a:moveTo>
                <a:lnTo>
                  <a:pt x="721376" y="0"/>
                </a:lnTo>
                <a:lnTo>
                  <a:pt x="690610" y="0"/>
                </a:lnTo>
                <a:lnTo>
                  <a:pt x="690610" y="30766"/>
                </a:lnTo>
                <a:lnTo>
                  <a:pt x="721376" y="30766"/>
                </a:lnTo>
                <a:close/>
                <a:moveTo>
                  <a:pt x="951309" y="30766"/>
                </a:moveTo>
                <a:lnTo>
                  <a:pt x="951309" y="0"/>
                </a:lnTo>
                <a:lnTo>
                  <a:pt x="920544" y="0"/>
                </a:lnTo>
                <a:lnTo>
                  <a:pt x="920544" y="30766"/>
                </a:lnTo>
                <a:lnTo>
                  <a:pt x="951309" y="30766"/>
                </a:lnTo>
                <a:close/>
                <a:moveTo>
                  <a:pt x="1181243" y="30766"/>
                </a:moveTo>
                <a:lnTo>
                  <a:pt x="1181243" y="0"/>
                </a:lnTo>
                <a:lnTo>
                  <a:pt x="1150477" y="0"/>
                </a:lnTo>
                <a:lnTo>
                  <a:pt x="1150477" y="30766"/>
                </a:lnTo>
                <a:lnTo>
                  <a:pt x="1181243" y="30766"/>
                </a:lnTo>
                <a:close/>
                <a:moveTo>
                  <a:pt x="1411986" y="30766"/>
                </a:moveTo>
                <a:lnTo>
                  <a:pt x="1411986" y="0"/>
                </a:lnTo>
                <a:lnTo>
                  <a:pt x="1381220" y="0"/>
                </a:lnTo>
                <a:lnTo>
                  <a:pt x="1381220" y="30766"/>
                </a:lnTo>
                <a:lnTo>
                  <a:pt x="1411986" y="30766"/>
                </a:lnTo>
                <a:close/>
                <a:moveTo>
                  <a:pt x="1641920" y="30766"/>
                </a:moveTo>
                <a:lnTo>
                  <a:pt x="1641920" y="0"/>
                </a:lnTo>
                <a:lnTo>
                  <a:pt x="1611154" y="0"/>
                </a:lnTo>
                <a:lnTo>
                  <a:pt x="1611154" y="30766"/>
                </a:lnTo>
                <a:lnTo>
                  <a:pt x="1641920" y="30766"/>
                </a:lnTo>
                <a:close/>
                <a:moveTo>
                  <a:pt x="1872663" y="30766"/>
                </a:moveTo>
                <a:lnTo>
                  <a:pt x="1872663" y="0"/>
                </a:lnTo>
                <a:lnTo>
                  <a:pt x="1841897" y="0"/>
                </a:lnTo>
                <a:lnTo>
                  <a:pt x="1841897" y="30766"/>
                </a:lnTo>
                <a:lnTo>
                  <a:pt x="1872663" y="30766"/>
                </a:lnTo>
                <a:close/>
                <a:moveTo>
                  <a:pt x="30766" y="250174"/>
                </a:moveTo>
                <a:lnTo>
                  <a:pt x="30766" y="219408"/>
                </a:lnTo>
                <a:lnTo>
                  <a:pt x="0" y="219408"/>
                </a:lnTo>
                <a:lnTo>
                  <a:pt x="0" y="250174"/>
                </a:lnTo>
                <a:lnTo>
                  <a:pt x="30766" y="250174"/>
                </a:lnTo>
                <a:close/>
                <a:moveTo>
                  <a:pt x="260699" y="250174"/>
                </a:moveTo>
                <a:lnTo>
                  <a:pt x="260699" y="219408"/>
                </a:lnTo>
                <a:lnTo>
                  <a:pt x="229933" y="219408"/>
                </a:lnTo>
                <a:lnTo>
                  <a:pt x="229933" y="250174"/>
                </a:lnTo>
                <a:lnTo>
                  <a:pt x="260699" y="250174"/>
                </a:lnTo>
                <a:close/>
                <a:moveTo>
                  <a:pt x="490633" y="250174"/>
                </a:moveTo>
                <a:lnTo>
                  <a:pt x="490633" y="219408"/>
                </a:lnTo>
                <a:lnTo>
                  <a:pt x="459867" y="219408"/>
                </a:lnTo>
                <a:lnTo>
                  <a:pt x="459867" y="250174"/>
                </a:lnTo>
                <a:lnTo>
                  <a:pt x="490633" y="250174"/>
                </a:lnTo>
                <a:close/>
                <a:moveTo>
                  <a:pt x="721376" y="250174"/>
                </a:moveTo>
                <a:lnTo>
                  <a:pt x="721376" y="219408"/>
                </a:lnTo>
                <a:lnTo>
                  <a:pt x="690610" y="219408"/>
                </a:lnTo>
                <a:lnTo>
                  <a:pt x="690610" y="250174"/>
                </a:lnTo>
                <a:lnTo>
                  <a:pt x="721376" y="250174"/>
                </a:lnTo>
                <a:close/>
                <a:moveTo>
                  <a:pt x="951309" y="250174"/>
                </a:moveTo>
                <a:lnTo>
                  <a:pt x="951309" y="219408"/>
                </a:lnTo>
                <a:lnTo>
                  <a:pt x="920544" y="219408"/>
                </a:lnTo>
                <a:lnTo>
                  <a:pt x="920544" y="250174"/>
                </a:lnTo>
                <a:lnTo>
                  <a:pt x="951309" y="250174"/>
                </a:lnTo>
                <a:close/>
                <a:moveTo>
                  <a:pt x="1181243" y="250174"/>
                </a:moveTo>
                <a:lnTo>
                  <a:pt x="1181243" y="219408"/>
                </a:lnTo>
                <a:lnTo>
                  <a:pt x="1150477" y="219408"/>
                </a:lnTo>
                <a:lnTo>
                  <a:pt x="1150477" y="250174"/>
                </a:lnTo>
                <a:lnTo>
                  <a:pt x="1181243" y="250174"/>
                </a:lnTo>
                <a:close/>
                <a:moveTo>
                  <a:pt x="1411986" y="250174"/>
                </a:moveTo>
                <a:lnTo>
                  <a:pt x="1411986" y="219408"/>
                </a:lnTo>
                <a:lnTo>
                  <a:pt x="1381220" y="219408"/>
                </a:lnTo>
                <a:lnTo>
                  <a:pt x="1381220" y="250174"/>
                </a:lnTo>
                <a:lnTo>
                  <a:pt x="1411986" y="250174"/>
                </a:lnTo>
                <a:close/>
                <a:moveTo>
                  <a:pt x="1641920" y="250174"/>
                </a:moveTo>
                <a:lnTo>
                  <a:pt x="1641920" y="219408"/>
                </a:lnTo>
                <a:lnTo>
                  <a:pt x="1611154" y="219408"/>
                </a:lnTo>
                <a:lnTo>
                  <a:pt x="1611154" y="250174"/>
                </a:lnTo>
                <a:lnTo>
                  <a:pt x="1641920" y="250174"/>
                </a:lnTo>
                <a:close/>
                <a:moveTo>
                  <a:pt x="1872663" y="250174"/>
                </a:moveTo>
                <a:lnTo>
                  <a:pt x="1872663" y="219408"/>
                </a:lnTo>
                <a:lnTo>
                  <a:pt x="1841897" y="219408"/>
                </a:lnTo>
                <a:lnTo>
                  <a:pt x="1841897" y="250174"/>
                </a:lnTo>
                <a:lnTo>
                  <a:pt x="1872663" y="250174"/>
                </a:lnTo>
                <a:close/>
                <a:moveTo>
                  <a:pt x="30766" y="469583"/>
                </a:moveTo>
                <a:lnTo>
                  <a:pt x="30766" y="438817"/>
                </a:lnTo>
                <a:lnTo>
                  <a:pt x="0" y="438817"/>
                </a:lnTo>
                <a:lnTo>
                  <a:pt x="0" y="469583"/>
                </a:lnTo>
                <a:lnTo>
                  <a:pt x="30766" y="469583"/>
                </a:lnTo>
                <a:close/>
                <a:moveTo>
                  <a:pt x="260699" y="469583"/>
                </a:moveTo>
                <a:lnTo>
                  <a:pt x="260699" y="438817"/>
                </a:lnTo>
                <a:lnTo>
                  <a:pt x="229933" y="438817"/>
                </a:lnTo>
                <a:lnTo>
                  <a:pt x="229933" y="469583"/>
                </a:lnTo>
                <a:lnTo>
                  <a:pt x="260699" y="469583"/>
                </a:lnTo>
                <a:close/>
                <a:moveTo>
                  <a:pt x="490633" y="469583"/>
                </a:moveTo>
                <a:lnTo>
                  <a:pt x="490633" y="438817"/>
                </a:lnTo>
                <a:lnTo>
                  <a:pt x="459867" y="438817"/>
                </a:lnTo>
                <a:lnTo>
                  <a:pt x="459867" y="469583"/>
                </a:lnTo>
                <a:lnTo>
                  <a:pt x="490633" y="469583"/>
                </a:lnTo>
                <a:close/>
                <a:moveTo>
                  <a:pt x="721376" y="469583"/>
                </a:moveTo>
                <a:lnTo>
                  <a:pt x="721376" y="438817"/>
                </a:lnTo>
                <a:lnTo>
                  <a:pt x="690610" y="438817"/>
                </a:lnTo>
                <a:lnTo>
                  <a:pt x="690610" y="469583"/>
                </a:lnTo>
                <a:lnTo>
                  <a:pt x="721376" y="469583"/>
                </a:lnTo>
                <a:close/>
                <a:moveTo>
                  <a:pt x="951309" y="469583"/>
                </a:moveTo>
                <a:lnTo>
                  <a:pt x="951309" y="438817"/>
                </a:lnTo>
                <a:lnTo>
                  <a:pt x="920544" y="438817"/>
                </a:lnTo>
                <a:lnTo>
                  <a:pt x="920544" y="469583"/>
                </a:lnTo>
                <a:lnTo>
                  <a:pt x="951309" y="469583"/>
                </a:lnTo>
                <a:close/>
                <a:moveTo>
                  <a:pt x="1181243" y="469583"/>
                </a:moveTo>
                <a:lnTo>
                  <a:pt x="1181243" y="438817"/>
                </a:lnTo>
                <a:lnTo>
                  <a:pt x="1150477" y="438817"/>
                </a:lnTo>
                <a:lnTo>
                  <a:pt x="1150477" y="469583"/>
                </a:lnTo>
                <a:lnTo>
                  <a:pt x="1181243" y="469583"/>
                </a:lnTo>
                <a:close/>
                <a:moveTo>
                  <a:pt x="1411986" y="469583"/>
                </a:moveTo>
                <a:lnTo>
                  <a:pt x="1411986" y="438817"/>
                </a:lnTo>
                <a:lnTo>
                  <a:pt x="1381220" y="438817"/>
                </a:lnTo>
                <a:lnTo>
                  <a:pt x="1381220" y="469583"/>
                </a:lnTo>
                <a:lnTo>
                  <a:pt x="1411986" y="469583"/>
                </a:lnTo>
                <a:close/>
                <a:moveTo>
                  <a:pt x="1641920" y="469583"/>
                </a:moveTo>
                <a:lnTo>
                  <a:pt x="1641920" y="438817"/>
                </a:lnTo>
                <a:lnTo>
                  <a:pt x="1611154" y="438817"/>
                </a:lnTo>
                <a:lnTo>
                  <a:pt x="1611154" y="469583"/>
                </a:lnTo>
                <a:lnTo>
                  <a:pt x="1641920" y="469583"/>
                </a:lnTo>
                <a:close/>
                <a:moveTo>
                  <a:pt x="1872663" y="469583"/>
                </a:moveTo>
                <a:lnTo>
                  <a:pt x="1872663" y="438817"/>
                </a:lnTo>
                <a:lnTo>
                  <a:pt x="1841897" y="438817"/>
                </a:lnTo>
                <a:lnTo>
                  <a:pt x="1841897" y="469583"/>
                </a:lnTo>
                <a:lnTo>
                  <a:pt x="1872663" y="469583"/>
                </a:lnTo>
                <a:close/>
                <a:moveTo>
                  <a:pt x="30766" y="688991"/>
                </a:moveTo>
                <a:lnTo>
                  <a:pt x="30766" y="658225"/>
                </a:lnTo>
                <a:lnTo>
                  <a:pt x="0" y="658225"/>
                </a:lnTo>
                <a:lnTo>
                  <a:pt x="0" y="688991"/>
                </a:lnTo>
                <a:lnTo>
                  <a:pt x="30766" y="688991"/>
                </a:lnTo>
                <a:close/>
                <a:moveTo>
                  <a:pt x="260699" y="688991"/>
                </a:moveTo>
                <a:lnTo>
                  <a:pt x="260699" y="658225"/>
                </a:lnTo>
                <a:lnTo>
                  <a:pt x="229933" y="658225"/>
                </a:lnTo>
                <a:lnTo>
                  <a:pt x="229933" y="688991"/>
                </a:lnTo>
                <a:lnTo>
                  <a:pt x="260699" y="688991"/>
                </a:lnTo>
                <a:close/>
                <a:moveTo>
                  <a:pt x="490633" y="688991"/>
                </a:moveTo>
                <a:lnTo>
                  <a:pt x="490633" y="658225"/>
                </a:lnTo>
                <a:lnTo>
                  <a:pt x="459867" y="658225"/>
                </a:lnTo>
                <a:lnTo>
                  <a:pt x="459867" y="688991"/>
                </a:lnTo>
                <a:lnTo>
                  <a:pt x="490633" y="688991"/>
                </a:lnTo>
                <a:close/>
                <a:moveTo>
                  <a:pt x="721376" y="688991"/>
                </a:moveTo>
                <a:lnTo>
                  <a:pt x="721376" y="658225"/>
                </a:lnTo>
                <a:lnTo>
                  <a:pt x="690610" y="658225"/>
                </a:lnTo>
                <a:lnTo>
                  <a:pt x="690610" y="688991"/>
                </a:lnTo>
                <a:lnTo>
                  <a:pt x="721376" y="688991"/>
                </a:lnTo>
                <a:close/>
                <a:moveTo>
                  <a:pt x="951309" y="688991"/>
                </a:moveTo>
                <a:lnTo>
                  <a:pt x="951309" y="658225"/>
                </a:lnTo>
                <a:lnTo>
                  <a:pt x="920544" y="658225"/>
                </a:lnTo>
                <a:lnTo>
                  <a:pt x="920544" y="688991"/>
                </a:lnTo>
                <a:lnTo>
                  <a:pt x="951309" y="688991"/>
                </a:lnTo>
                <a:close/>
                <a:moveTo>
                  <a:pt x="1181243" y="688991"/>
                </a:moveTo>
                <a:lnTo>
                  <a:pt x="1181243" y="658225"/>
                </a:lnTo>
                <a:lnTo>
                  <a:pt x="1150477" y="658225"/>
                </a:lnTo>
                <a:lnTo>
                  <a:pt x="1150477" y="688991"/>
                </a:lnTo>
                <a:lnTo>
                  <a:pt x="1181243" y="688991"/>
                </a:lnTo>
                <a:close/>
                <a:moveTo>
                  <a:pt x="1411986" y="688991"/>
                </a:moveTo>
                <a:lnTo>
                  <a:pt x="1411986" y="658225"/>
                </a:lnTo>
                <a:lnTo>
                  <a:pt x="1381220" y="658225"/>
                </a:lnTo>
                <a:lnTo>
                  <a:pt x="1381220" y="688991"/>
                </a:lnTo>
                <a:lnTo>
                  <a:pt x="1411986" y="688991"/>
                </a:lnTo>
                <a:close/>
                <a:moveTo>
                  <a:pt x="1641920" y="688991"/>
                </a:moveTo>
                <a:lnTo>
                  <a:pt x="1641920" y="658225"/>
                </a:lnTo>
                <a:lnTo>
                  <a:pt x="1611154" y="658225"/>
                </a:lnTo>
                <a:lnTo>
                  <a:pt x="1611154" y="688991"/>
                </a:lnTo>
                <a:lnTo>
                  <a:pt x="1641920" y="688991"/>
                </a:lnTo>
                <a:close/>
                <a:moveTo>
                  <a:pt x="1872663" y="688991"/>
                </a:moveTo>
                <a:lnTo>
                  <a:pt x="1872663" y="658225"/>
                </a:lnTo>
                <a:lnTo>
                  <a:pt x="1841897" y="658225"/>
                </a:lnTo>
                <a:lnTo>
                  <a:pt x="1841897" y="688991"/>
                </a:lnTo>
                <a:lnTo>
                  <a:pt x="1872663" y="688991"/>
                </a:lnTo>
                <a:close/>
                <a:moveTo>
                  <a:pt x="30766" y="908399"/>
                </a:moveTo>
                <a:lnTo>
                  <a:pt x="30766" y="877633"/>
                </a:lnTo>
                <a:lnTo>
                  <a:pt x="0" y="877633"/>
                </a:lnTo>
                <a:lnTo>
                  <a:pt x="0" y="908399"/>
                </a:lnTo>
                <a:lnTo>
                  <a:pt x="30766" y="908399"/>
                </a:lnTo>
                <a:close/>
                <a:moveTo>
                  <a:pt x="260699" y="908399"/>
                </a:moveTo>
                <a:lnTo>
                  <a:pt x="260699" y="877633"/>
                </a:lnTo>
                <a:lnTo>
                  <a:pt x="229933" y="877633"/>
                </a:lnTo>
                <a:lnTo>
                  <a:pt x="229933" y="908399"/>
                </a:lnTo>
                <a:lnTo>
                  <a:pt x="260699" y="908399"/>
                </a:lnTo>
                <a:close/>
                <a:moveTo>
                  <a:pt x="490633" y="908399"/>
                </a:moveTo>
                <a:lnTo>
                  <a:pt x="490633" y="877633"/>
                </a:lnTo>
                <a:lnTo>
                  <a:pt x="459867" y="877633"/>
                </a:lnTo>
                <a:lnTo>
                  <a:pt x="459867" y="908399"/>
                </a:lnTo>
                <a:lnTo>
                  <a:pt x="490633" y="908399"/>
                </a:lnTo>
                <a:close/>
                <a:moveTo>
                  <a:pt x="721376" y="908399"/>
                </a:moveTo>
                <a:lnTo>
                  <a:pt x="721376" y="877633"/>
                </a:lnTo>
                <a:lnTo>
                  <a:pt x="690610" y="877633"/>
                </a:lnTo>
                <a:lnTo>
                  <a:pt x="690610" y="908399"/>
                </a:lnTo>
                <a:lnTo>
                  <a:pt x="721376" y="908399"/>
                </a:lnTo>
                <a:close/>
                <a:moveTo>
                  <a:pt x="951309" y="908399"/>
                </a:moveTo>
                <a:lnTo>
                  <a:pt x="951309" y="877633"/>
                </a:lnTo>
                <a:lnTo>
                  <a:pt x="920544" y="877633"/>
                </a:lnTo>
                <a:lnTo>
                  <a:pt x="920544" y="908399"/>
                </a:lnTo>
                <a:lnTo>
                  <a:pt x="951309" y="908399"/>
                </a:lnTo>
                <a:close/>
                <a:moveTo>
                  <a:pt x="1181243" y="908399"/>
                </a:moveTo>
                <a:lnTo>
                  <a:pt x="1181243" y="877633"/>
                </a:lnTo>
                <a:lnTo>
                  <a:pt x="1150477" y="877633"/>
                </a:lnTo>
                <a:lnTo>
                  <a:pt x="1150477" y="908399"/>
                </a:lnTo>
                <a:lnTo>
                  <a:pt x="1181243" y="908399"/>
                </a:lnTo>
                <a:close/>
                <a:moveTo>
                  <a:pt x="1411986" y="908399"/>
                </a:moveTo>
                <a:lnTo>
                  <a:pt x="1411986" y="877633"/>
                </a:lnTo>
                <a:lnTo>
                  <a:pt x="1381220" y="877633"/>
                </a:lnTo>
                <a:lnTo>
                  <a:pt x="1381220" y="908399"/>
                </a:lnTo>
                <a:lnTo>
                  <a:pt x="1411986" y="908399"/>
                </a:lnTo>
                <a:close/>
                <a:moveTo>
                  <a:pt x="1641920" y="908399"/>
                </a:moveTo>
                <a:lnTo>
                  <a:pt x="1641920" y="877633"/>
                </a:lnTo>
                <a:lnTo>
                  <a:pt x="1611154" y="877633"/>
                </a:lnTo>
                <a:lnTo>
                  <a:pt x="1611154" y="908399"/>
                </a:lnTo>
                <a:lnTo>
                  <a:pt x="1641920" y="908399"/>
                </a:lnTo>
                <a:close/>
                <a:moveTo>
                  <a:pt x="1872663" y="908399"/>
                </a:moveTo>
                <a:lnTo>
                  <a:pt x="1872663" y="877633"/>
                </a:lnTo>
                <a:lnTo>
                  <a:pt x="1841897" y="877633"/>
                </a:lnTo>
                <a:lnTo>
                  <a:pt x="1841897" y="908399"/>
                </a:lnTo>
                <a:lnTo>
                  <a:pt x="1872663" y="908399"/>
                </a:lnTo>
                <a:close/>
                <a:moveTo>
                  <a:pt x="30766" y="1127808"/>
                </a:moveTo>
                <a:lnTo>
                  <a:pt x="30766" y="1097042"/>
                </a:lnTo>
                <a:lnTo>
                  <a:pt x="0" y="1097042"/>
                </a:lnTo>
                <a:lnTo>
                  <a:pt x="0" y="1127808"/>
                </a:lnTo>
                <a:lnTo>
                  <a:pt x="30766" y="1127808"/>
                </a:lnTo>
                <a:close/>
                <a:moveTo>
                  <a:pt x="260699" y="1127808"/>
                </a:moveTo>
                <a:lnTo>
                  <a:pt x="260699" y="1097042"/>
                </a:lnTo>
                <a:lnTo>
                  <a:pt x="229933" y="1097042"/>
                </a:lnTo>
                <a:lnTo>
                  <a:pt x="229933" y="1127808"/>
                </a:lnTo>
                <a:lnTo>
                  <a:pt x="260699" y="1127808"/>
                </a:lnTo>
                <a:close/>
                <a:moveTo>
                  <a:pt x="490633" y="1127808"/>
                </a:moveTo>
                <a:lnTo>
                  <a:pt x="490633" y="1097042"/>
                </a:lnTo>
                <a:lnTo>
                  <a:pt x="459867" y="1097042"/>
                </a:lnTo>
                <a:lnTo>
                  <a:pt x="459867" y="1127808"/>
                </a:lnTo>
                <a:lnTo>
                  <a:pt x="490633" y="1127808"/>
                </a:lnTo>
                <a:close/>
                <a:moveTo>
                  <a:pt x="721376" y="1127808"/>
                </a:moveTo>
                <a:lnTo>
                  <a:pt x="721376" y="1097042"/>
                </a:lnTo>
                <a:lnTo>
                  <a:pt x="690610" y="1097042"/>
                </a:lnTo>
                <a:lnTo>
                  <a:pt x="690610" y="1127808"/>
                </a:lnTo>
                <a:lnTo>
                  <a:pt x="721376" y="1127808"/>
                </a:lnTo>
                <a:close/>
                <a:moveTo>
                  <a:pt x="951309" y="1127808"/>
                </a:moveTo>
                <a:lnTo>
                  <a:pt x="951309" y="1097042"/>
                </a:lnTo>
                <a:lnTo>
                  <a:pt x="920544" y="1097042"/>
                </a:lnTo>
                <a:lnTo>
                  <a:pt x="920544" y="1127808"/>
                </a:lnTo>
                <a:lnTo>
                  <a:pt x="951309" y="1127808"/>
                </a:lnTo>
                <a:close/>
                <a:moveTo>
                  <a:pt x="1181243" y="1127808"/>
                </a:moveTo>
                <a:lnTo>
                  <a:pt x="1181243" y="1097042"/>
                </a:lnTo>
                <a:lnTo>
                  <a:pt x="1150477" y="1097042"/>
                </a:lnTo>
                <a:lnTo>
                  <a:pt x="1150477" y="1127808"/>
                </a:lnTo>
                <a:lnTo>
                  <a:pt x="1181243" y="1127808"/>
                </a:lnTo>
                <a:close/>
                <a:moveTo>
                  <a:pt x="1411986" y="1127808"/>
                </a:moveTo>
                <a:lnTo>
                  <a:pt x="1411986" y="1097042"/>
                </a:lnTo>
                <a:lnTo>
                  <a:pt x="1381220" y="1097042"/>
                </a:lnTo>
                <a:lnTo>
                  <a:pt x="1381220" y="1127808"/>
                </a:lnTo>
                <a:lnTo>
                  <a:pt x="1411986" y="1127808"/>
                </a:lnTo>
                <a:close/>
                <a:moveTo>
                  <a:pt x="1641920" y="1127808"/>
                </a:moveTo>
                <a:lnTo>
                  <a:pt x="1641920" y="1097042"/>
                </a:lnTo>
                <a:lnTo>
                  <a:pt x="1611154" y="1097042"/>
                </a:lnTo>
                <a:lnTo>
                  <a:pt x="1611154" y="1127808"/>
                </a:lnTo>
                <a:lnTo>
                  <a:pt x="1641920" y="1127808"/>
                </a:lnTo>
                <a:close/>
                <a:moveTo>
                  <a:pt x="1872663" y="1127808"/>
                </a:moveTo>
                <a:lnTo>
                  <a:pt x="1872663" y="1097042"/>
                </a:lnTo>
                <a:lnTo>
                  <a:pt x="1841897" y="1097042"/>
                </a:lnTo>
                <a:lnTo>
                  <a:pt x="1841897" y="1127808"/>
                </a:lnTo>
                <a:lnTo>
                  <a:pt x="1872663" y="1127808"/>
                </a:lnTo>
                <a:close/>
                <a:moveTo>
                  <a:pt x="30766" y="1347216"/>
                </a:moveTo>
                <a:lnTo>
                  <a:pt x="30766" y="1316450"/>
                </a:lnTo>
                <a:lnTo>
                  <a:pt x="0" y="1316450"/>
                </a:lnTo>
                <a:lnTo>
                  <a:pt x="0" y="1347216"/>
                </a:lnTo>
                <a:lnTo>
                  <a:pt x="30766" y="1347216"/>
                </a:lnTo>
                <a:close/>
                <a:moveTo>
                  <a:pt x="260699" y="1347216"/>
                </a:moveTo>
                <a:lnTo>
                  <a:pt x="260699" y="1316450"/>
                </a:lnTo>
                <a:lnTo>
                  <a:pt x="229933" y="1316450"/>
                </a:lnTo>
                <a:lnTo>
                  <a:pt x="229933" y="1347216"/>
                </a:lnTo>
                <a:lnTo>
                  <a:pt x="260699" y="1347216"/>
                </a:lnTo>
                <a:close/>
                <a:moveTo>
                  <a:pt x="490633" y="1347216"/>
                </a:moveTo>
                <a:lnTo>
                  <a:pt x="490633" y="1316450"/>
                </a:lnTo>
                <a:lnTo>
                  <a:pt x="459867" y="1316450"/>
                </a:lnTo>
                <a:lnTo>
                  <a:pt x="459867" y="1347216"/>
                </a:lnTo>
                <a:lnTo>
                  <a:pt x="490633" y="1347216"/>
                </a:lnTo>
                <a:close/>
                <a:moveTo>
                  <a:pt x="721376" y="1347216"/>
                </a:moveTo>
                <a:lnTo>
                  <a:pt x="721376" y="1316450"/>
                </a:lnTo>
                <a:lnTo>
                  <a:pt x="690610" y="1316450"/>
                </a:lnTo>
                <a:lnTo>
                  <a:pt x="690610" y="1347216"/>
                </a:lnTo>
                <a:lnTo>
                  <a:pt x="721376" y="1347216"/>
                </a:lnTo>
                <a:close/>
                <a:moveTo>
                  <a:pt x="951309" y="1347216"/>
                </a:moveTo>
                <a:lnTo>
                  <a:pt x="951309" y="1316450"/>
                </a:lnTo>
                <a:lnTo>
                  <a:pt x="920544" y="1316450"/>
                </a:lnTo>
                <a:lnTo>
                  <a:pt x="920544" y="1347216"/>
                </a:lnTo>
                <a:lnTo>
                  <a:pt x="951309" y="1347216"/>
                </a:lnTo>
                <a:close/>
                <a:moveTo>
                  <a:pt x="1181243" y="1347216"/>
                </a:moveTo>
                <a:lnTo>
                  <a:pt x="1181243" y="1316450"/>
                </a:lnTo>
                <a:lnTo>
                  <a:pt x="1150477" y="1316450"/>
                </a:lnTo>
                <a:lnTo>
                  <a:pt x="1150477" y="1347216"/>
                </a:lnTo>
                <a:lnTo>
                  <a:pt x="1181243" y="1347216"/>
                </a:lnTo>
                <a:close/>
                <a:moveTo>
                  <a:pt x="1411986" y="1347216"/>
                </a:moveTo>
                <a:lnTo>
                  <a:pt x="1411986" y="1316450"/>
                </a:lnTo>
                <a:lnTo>
                  <a:pt x="1381220" y="1316450"/>
                </a:lnTo>
                <a:lnTo>
                  <a:pt x="1381220" y="1347216"/>
                </a:lnTo>
                <a:lnTo>
                  <a:pt x="1411986" y="1347216"/>
                </a:lnTo>
                <a:close/>
                <a:moveTo>
                  <a:pt x="1641920" y="1347216"/>
                </a:moveTo>
                <a:lnTo>
                  <a:pt x="1641920" y="1316450"/>
                </a:lnTo>
                <a:lnTo>
                  <a:pt x="1611154" y="1316450"/>
                </a:lnTo>
                <a:lnTo>
                  <a:pt x="1611154" y="1347216"/>
                </a:lnTo>
                <a:lnTo>
                  <a:pt x="1641920" y="1347216"/>
                </a:lnTo>
                <a:close/>
                <a:moveTo>
                  <a:pt x="1872663" y="1347216"/>
                </a:moveTo>
                <a:lnTo>
                  <a:pt x="1872663" y="1316450"/>
                </a:lnTo>
                <a:lnTo>
                  <a:pt x="1841897" y="1316450"/>
                </a:lnTo>
                <a:lnTo>
                  <a:pt x="1841897" y="1347216"/>
                </a:lnTo>
                <a:lnTo>
                  <a:pt x="1872663" y="1347216"/>
                </a:lnTo>
                <a:close/>
                <a:moveTo>
                  <a:pt x="2102596" y="30766"/>
                </a:moveTo>
                <a:lnTo>
                  <a:pt x="2102596" y="0"/>
                </a:lnTo>
                <a:lnTo>
                  <a:pt x="2071830" y="0"/>
                </a:lnTo>
                <a:lnTo>
                  <a:pt x="2071830" y="30766"/>
                </a:lnTo>
                <a:lnTo>
                  <a:pt x="2102596" y="30766"/>
                </a:lnTo>
                <a:close/>
                <a:moveTo>
                  <a:pt x="2332530" y="30766"/>
                </a:moveTo>
                <a:lnTo>
                  <a:pt x="2332530" y="0"/>
                </a:lnTo>
                <a:lnTo>
                  <a:pt x="2301764" y="0"/>
                </a:lnTo>
                <a:lnTo>
                  <a:pt x="2301764" y="30766"/>
                </a:lnTo>
                <a:lnTo>
                  <a:pt x="2332530" y="30766"/>
                </a:lnTo>
                <a:close/>
                <a:moveTo>
                  <a:pt x="2102596" y="250174"/>
                </a:moveTo>
                <a:lnTo>
                  <a:pt x="2102596" y="219408"/>
                </a:lnTo>
                <a:lnTo>
                  <a:pt x="2071830" y="219408"/>
                </a:lnTo>
                <a:lnTo>
                  <a:pt x="2071830" y="250174"/>
                </a:lnTo>
                <a:lnTo>
                  <a:pt x="2102596" y="250174"/>
                </a:lnTo>
                <a:close/>
                <a:moveTo>
                  <a:pt x="2332530" y="250174"/>
                </a:moveTo>
                <a:lnTo>
                  <a:pt x="2332530" y="219408"/>
                </a:lnTo>
                <a:lnTo>
                  <a:pt x="2301764" y="219408"/>
                </a:lnTo>
                <a:lnTo>
                  <a:pt x="2301764" y="250174"/>
                </a:lnTo>
                <a:lnTo>
                  <a:pt x="2332530" y="250174"/>
                </a:lnTo>
                <a:close/>
                <a:moveTo>
                  <a:pt x="2102596" y="469583"/>
                </a:moveTo>
                <a:lnTo>
                  <a:pt x="2102596" y="438817"/>
                </a:lnTo>
                <a:lnTo>
                  <a:pt x="2071830" y="438817"/>
                </a:lnTo>
                <a:lnTo>
                  <a:pt x="2071830" y="469583"/>
                </a:lnTo>
                <a:lnTo>
                  <a:pt x="2102596" y="469583"/>
                </a:lnTo>
                <a:close/>
                <a:moveTo>
                  <a:pt x="2332530" y="469583"/>
                </a:moveTo>
                <a:lnTo>
                  <a:pt x="2332530" y="438817"/>
                </a:lnTo>
                <a:lnTo>
                  <a:pt x="2301764" y="438817"/>
                </a:lnTo>
                <a:lnTo>
                  <a:pt x="2301764" y="469583"/>
                </a:lnTo>
                <a:lnTo>
                  <a:pt x="2332530" y="469583"/>
                </a:lnTo>
                <a:close/>
                <a:moveTo>
                  <a:pt x="2102596" y="688991"/>
                </a:moveTo>
                <a:lnTo>
                  <a:pt x="2102596" y="658225"/>
                </a:lnTo>
                <a:lnTo>
                  <a:pt x="2071830" y="658225"/>
                </a:lnTo>
                <a:lnTo>
                  <a:pt x="2071830" y="688991"/>
                </a:lnTo>
                <a:lnTo>
                  <a:pt x="2102596" y="688991"/>
                </a:lnTo>
                <a:close/>
                <a:moveTo>
                  <a:pt x="2332530" y="688991"/>
                </a:moveTo>
                <a:lnTo>
                  <a:pt x="2332530" y="658225"/>
                </a:lnTo>
                <a:lnTo>
                  <a:pt x="2301764" y="658225"/>
                </a:lnTo>
                <a:lnTo>
                  <a:pt x="2301764" y="688991"/>
                </a:lnTo>
                <a:lnTo>
                  <a:pt x="2332530" y="688991"/>
                </a:lnTo>
                <a:close/>
                <a:moveTo>
                  <a:pt x="2102596" y="908399"/>
                </a:moveTo>
                <a:lnTo>
                  <a:pt x="2102596" y="877633"/>
                </a:lnTo>
                <a:lnTo>
                  <a:pt x="2071830" y="877633"/>
                </a:lnTo>
                <a:lnTo>
                  <a:pt x="2071830" y="908399"/>
                </a:lnTo>
                <a:lnTo>
                  <a:pt x="2102596" y="908399"/>
                </a:lnTo>
                <a:close/>
                <a:moveTo>
                  <a:pt x="2332530" y="908399"/>
                </a:moveTo>
                <a:lnTo>
                  <a:pt x="2332530" y="877633"/>
                </a:lnTo>
                <a:lnTo>
                  <a:pt x="2301764" y="877633"/>
                </a:lnTo>
                <a:lnTo>
                  <a:pt x="2301764" y="908399"/>
                </a:lnTo>
                <a:lnTo>
                  <a:pt x="2332530" y="908399"/>
                </a:lnTo>
                <a:close/>
                <a:moveTo>
                  <a:pt x="2102596" y="1127808"/>
                </a:moveTo>
                <a:lnTo>
                  <a:pt x="2102596" y="1097042"/>
                </a:lnTo>
                <a:lnTo>
                  <a:pt x="2071830" y="1097042"/>
                </a:lnTo>
                <a:lnTo>
                  <a:pt x="2071830" y="1127808"/>
                </a:lnTo>
                <a:lnTo>
                  <a:pt x="2102596" y="1127808"/>
                </a:lnTo>
                <a:close/>
                <a:moveTo>
                  <a:pt x="2332530" y="1127808"/>
                </a:moveTo>
                <a:lnTo>
                  <a:pt x="2332530" y="1097042"/>
                </a:lnTo>
                <a:lnTo>
                  <a:pt x="2301764" y="1097042"/>
                </a:lnTo>
                <a:lnTo>
                  <a:pt x="2301764" y="1127808"/>
                </a:lnTo>
                <a:lnTo>
                  <a:pt x="2332530" y="1127808"/>
                </a:lnTo>
                <a:close/>
                <a:moveTo>
                  <a:pt x="2102596" y="1347216"/>
                </a:moveTo>
                <a:lnTo>
                  <a:pt x="2102596" y="1316450"/>
                </a:lnTo>
                <a:lnTo>
                  <a:pt x="2071830" y="1316450"/>
                </a:lnTo>
                <a:lnTo>
                  <a:pt x="2071830" y="1347216"/>
                </a:lnTo>
                <a:lnTo>
                  <a:pt x="2102596" y="1347216"/>
                </a:lnTo>
                <a:close/>
                <a:moveTo>
                  <a:pt x="2332530" y="1347216"/>
                </a:moveTo>
                <a:lnTo>
                  <a:pt x="2332530" y="1316450"/>
                </a:lnTo>
                <a:lnTo>
                  <a:pt x="2301764" y="1316450"/>
                </a:lnTo>
                <a:lnTo>
                  <a:pt x="2301764" y="1347216"/>
                </a:lnTo>
                <a:lnTo>
                  <a:pt x="2332530" y="1347216"/>
                </a:lnTo>
                <a:close/>
              </a:path>
            </a:pathLst>
          </a:custGeom>
          <a:gradFill>
            <a:gsLst>
              <a:gs pos="0">
                <a:srgbClr val="369BD6"/>
              </a:gs>
              <a:gs pos="18490">
                <a:srgbClr val="3D87C7"/>
              </a:gs>
              <a:gs pos="40400">
                <a:srgbClr val="4273B9"/>
              </a:gs>
              <a:gs pos="54300">
                <a:srgbClr val="3B6CB2"/>
              </a:gs>
              <a:gs pos="79420">
                <a:srgbClr val="275AA2"/>
              </a:gs>
              <a:gs pos="97860">
                <a:srgbClr val="124B97"/>
              </a:gs>
              <a:gs pos="100000">
                <a:srgbClr val="124B9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screenshot&#10;&#10;Description automatically generated" id="383" name="Google Shape;38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625"/>
            <a:ext cx="12192000" cy="685470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4"/>
          <p:cNvSpPr/>
          <p:nvPr/>
        </p:nvSpPr>
        <p:spPr>
          <a:xfrm>
            <a:off x="0" y="-4625"/>
            <a:ext cx="12192000" cy="6862625"/>
          </a:xfrm>
          <a:prstGeom prst="rect">
            <a:avLst/>
          </a:prstGeom>
          <a:solidFill>
            <a:srgbClr val="1E2442">
              <a:alpha val="8156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7" name="Google Shape;387;p25"/>
          <p:cNvGrpSpPr/>
          <p:nvPr/>
        </p:nvGrpSpPr>
        <p:grpSpPr>
          <a:xfrm>
            <a:off x="10560204" y="6422318"/>
            <a:ext cx="236491" cy="276240"/>
            <a:chOff x="1867281" y="2112978"/>
            <a:chExt cx="862249" cy="1007173"/>
          </a:xfrm>
        </p:grpSpPr>
        <p:sp>
          <p:nvSpPr>
            <p:cNvPr id="388" name="Google Shape;388;p25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p25"/>
          <p:cNvGrpSpPr/>
          <p:nvPr/>
        </p:nvGrpSpPr>
        <p:grpSpPr>
          <a:xfrm>
            <a:off x="10736518" y="6452518"/>
            <a:ext cx="877350" cy="232051"/>
            <a:chOff x="2510123" y="2223087"/>
            <a:chExt cx="3198827" cy="846057"/>
          </a:xfrm>
        </p:grpSpPr>
        <p:sp>
          <p:nvSpPr>
            <p:cNvPr id="392" name="Google Shape;392;p25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5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p25"/>
          <p:cNvSpPr txBox="1"/>
          <p:nvPr/>
        </p:nvSpPr>
        <p:spPr>
          <a:xfrm>
            <a:off x="11513199" y="6385173"/>
            <a:ext cx="4984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6"/>
          <p:cNvSpPr/>
          <p:nvPr/>
        </p:nvSpPr>
        <p:spPr>
          <a:xfrm rot="10800000">
            <a:off x="0" y="-138"/>
            <a:ext cx="12192000" cy="13257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7287469" y="3208668"/>
            <a:ext cx="3071877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human face, clothing, screenshot, text&#10;&#10;Description automatically generated" id="407" name="Google Shape;4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399" y="2545360"/>
            <a:ext cx="1578300" cy="1578300"/>
          </a:xfrm>
          <a:prstGeom prst="ellipse">
            <a:avLst/>
          </a:prstGeom>
          <a:noFill/>
          <a:ln cap="flat" cmpd="sng" w="9525">
            <a:solidFill>
              <a:srgbClr val="02AD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picture containing human face, clothing, screenshot, text&#10;&#10;Description automatically generated" id="408" name="Google Shape;40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8281" y="2545360"/>
            <a:ext cx="1578300" cy="1578300"/>
          </a:xfrm>
          <a:prstGeom prst="ellipse">
            <a:avLst/>
          </a:prstGeom>
          <a:noFill/>
          <a:ln cap="flat" cmpd="sng" w="9525">
            <a:solidFill>
              <a:srgbClr val="02AD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picture containing human face, clothing, screenshot, text&#10;&#10;Description automatically generated" id="409" name="Google Shape;4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7151" y="2545360"/>
            <a:ext cx="1578300" cy="1578300"/>
          </a:xfrm>
          <a:prstGeom prst="ellipse">
            <a:avLst/>
          </a:prstGeom>
          <a:noFill/>
          <a:ln cap="flat" cmpd="sng" w="9525">
            <a:solidFill>
              <a:srgbClr val="02AD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picture containing human face, clothing, screenshot, text&#10;&#10;Description automatically generated" id="410" name="Google Shape;41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4619" y="2545360"/>
            <a:ext cx="1578300" cy="1578300"/>
          </a:xfrm>
          <a:prstGeom prst="ellipse">
            <a:avLst/>
          </a:prstGeom>
          <a:noFill/>
          <a:ln cap="flat" cmpd="sng" w="9525">
            <a:solidFill>
              <a:srgbClr val="02ADE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1" name="Google Shape;411;p26"/>
          <p:cNvSpPr txBox="1"/>
          <p:nvPr>
            <p:ph idx="1" type="body"/>
          </p:nvPr>
        </p:nvSpPr>
        <p:spPr>
          <a:xfrm>
            <a:off x="867469" y="4273238"/>
            <a:ext cx="1694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26"/>
          <p:cNvSpPr txBox="1"/>
          <p:nvPr>
            <p:ph idx="2" type="body"/>
          </p:nvPr>
        </p:nvSpPr>
        <p:spPr>
          <a:xfrm>
            <a:off x="867469" y="4872678"/>
            <a:ext cx="1694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3" name="Google Shape;413;p26"/>
          <p:cNvSpPr txBox="1"/>
          <p:nvPr>
            <p:ph idx="3" type="body"/>
          </p:nvPr>
        </p:nvSpPr>
        <p:spPr>
          <a:xfrm>
            <a:off x="3783389" y="4273238"/>
            <a:ext cx="1694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26"/>
          <p:cNvSpPr txBox="1"/>
          <p:nvPr>
            <p:ph idx="4" type="body"/>
          </p:nvPr>
        </p:nvSpPr>
        <p:spPr>
          <a:xfrm>
            <a:off x="3783389" y="4872678"/>
            <a:ext cx="1694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26"/>
          <p:cNvSpPr txBox="1"/>
          <p:nvPr>
            <p:ph idx="5" type="body"/>
          </p:nvPr>
        </p:nvSpPr>
        <p:spPr>
          <a:xfrm>
            <a:off x="6760269" y="4273238"/>
            <a:ext cx="1694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6" name="Google Shape;416;p26"/>
          <p:cNvSpPr txBox="1"/>
          <p:nvPr>
            <p:ph idx="6" type="body"/>
          </p:nvPr>
        </p:nvSpPr>
        <p:spPr>
          <a:xfrm>
            <a:off x="6760269" y="4872678"/>
            <a:ext cx="1694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7" name="Google Shape;417;p26"/>
          <p:cNvSpPr txBox="1"/>
          <p:nvPr>
            <p:ph idx="7" type="body"/>
          </p:nvPr>
        </p:nvSpPr>
        <p:spPr>
          <a:xfrm>
            <a:off x="9686349" y="4273238"/>
            <a:ext cx="1694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26"/>
          <p:cNvSpPr txBox="1"/>
          <p:nvPr>
            <p:ph idx="8" type="body"/>
          </p:nvPr>
        </p:nvSpPr>
        <p:spPr>
          <a:xfrm>
            <a:off x="9686349" y="4872678"/>
            <a:ext cx="1694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9F1D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19" name="Google Shape;419;p26"/>
          <p:cNvGrpSpPr/>
          <p:nvPr/>
        </p:nvGrpSpPr>
        <p:grpSpPr>
          <a:xfrm>
            <a:off x="10560256" y="6422376"/>
            <a:ext cx="236515" cy="276268"/>
            <a:chOff x="1867281" y="2112978"/>
            <a:chExt cx="862249" cy="1007173"/>
          </a:xfrm>
        </p:grpSpPr>
        <p:sp>
          <p:nvSpPr>
            <p:cNvPr id="420" name="Google Shape;420;p26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26"/>
          <p:cNvGrpSpPr/>
          <p:nvPr/>
        </p:nvGrpSpPr>
        <p:grpSpPr>
          <a:xfrm>
            <a:off x="10736587" y="6452577"/>
            <a:ext cx="877438" cy="232073"/>
            <a:chOff x="2510123" y="2223087"/>
            <a:chExt cx="3198827" cy="846057"/>
          </a:xfrm>
        </p:grpSpPr>
        <p:sp>
          <p:nvSpPr>
            <p:cNvPr id="424" name="Google Shape;424;p26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26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5" name="Google Shape;435;p26"/>
          <p:cNvSpPr txBox="1"/>
          <p:nvPr>
            <p:ph type="title"/>
          </p:nvPr>
        </p:nvSpPr>
        <p:spPr>
          <a:xfrm>
            <a:off x="525803" y="1466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w angle view of skyscrapers&#10;&#10;Description automatically generated with low confidence" id="437" name="Google Shape;437;p27"/>
          <p:cNvPicPr preferRelativeResize="0"/>
          <p:nvPr/>
        </p:nvPicPr>
        <p:blipFill rotWithShape="1">
          <a:blip r:embed="rId2">
            <a:alphaModFix amt="55000"/>
          </a:blip>
          <a:srcRect b="0" l="0" r="0" t="0"/>
          <a:stretch/>
        </p:blipFill>
        <p:spPr>
          <a:xfrm>
            <a:off x="6302246" y="0"/>
            <a:ext cx="58897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7"/>
          <p:cNvSpPr/>
          <p:nvPr/>
        </p:nvSpPr>
        <p:spPr>
          <a:xfrm rot="10800000">
            <a:off x="0" y="-138"/>
            <a:ext cx="12192000" cy="13257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7"/>
          <p:cNvSpPr/>
          <p:nvPr/>
        </p:nvSpPr>
        <p:spPr>
          <a:xfrm>
            <a:off x="6302246" y="-7187"/>
            <a:ext cx="5897100" cy="6872400"/>
          </a:xfrm>
          <a:prstGeom prst="rect">
            <a:avLst/>
          </a:prstGeom>
          <a:solidFill>
            <a:srgbClr val="253258">
              <a:alpha val="89019"/>
            </a:srgbClr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2722" y="-1127953"/>
            <a:ext cx="2980858" cy="665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7303" y="-7187"/>
            <a:ext cx="5092172" cy="44132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27"/>
          <p:cNvGrpSpPr/>
          <p:nvPr/>
        </p:nvGrpSpPr>
        <p:grpSpPr>
          <a:xfrm>
            <a:off x="10560256" y="6422376"/>
            <a:ext cx="236515" cy="276268"/>
            <a:chOff x="1867281" y="2112978"/>
            <a:chExt cx="862249" cy="1007173"/>
          </a:xfrm>
        </p:grpSpPr>
        <p:sp>
          <p:nvSpPr>
            <p:cNvPr id="443" name="Google Shape;443;p27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Google Shape;446;p27"/>
          <p:cNvGrpSpPr/>
          <p:nvPr/>
        </p:nvGrpSpPr>
        <p:grpSpPr>
          <a:xfrm>
            <a:off x="10736587" y="6452577"/>
            <a:ext cx="877438" cy="232073"/>
            <a:chOff x="2510123" y="2223087"/>
            <a:chExt cx="3198827" cy="846057"/>
          </a:xfrm>
        </p:grpSpPr>
        <p:sp>
          <p:nvSpPr>
            <p:cNvPr id="447" name="Google Shape;447;p27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7" name="Google Shape;457;p27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8" name="Google Shape;458;p27"/>
          <p:cNvSpPr txBox="1"/>
          <p:nvPr>
            <p:ph type="title"/>
          </p:nvPr>
        </p:nvSpPr>
        <p:spPr>
          <a:xfrm>
            <a:off x="520718" y="-8571"/>
            <a:ext cx="5853900" cy="13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27"/>
          <p:cNvSpPr txBox="1"/>
          <p:nvPr>
            <p:ph idx="1" type="body"/>
          </p:nvPr>
        </p:nvSpPr>
        <p:spPr>
          <a:xfrm>
            <a:off x="506262" y="1664330"/>
            <a:ext cx="5250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6BB6"/>
              </a:buClr>
              <a:buSzPts val="2800"/>
              <a:buFont typeface="Arial"/>
              <a:buChar char="•"/>
              <a:defRPr b="0" i="0" sz="1400" u="none" cap="none" strike="noStrike">
                <a:solidFill>
                  <a:srgbClr val="0D6BB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D6BB6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0D6BB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D6BB6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0D6BB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D6BB6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D6BB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D6BB6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D6BB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28"/>
          <p:cNvSpPr/>
          <p:nvPr/>
        </p:nvSpPr>
        <p:spPr>
          <a:xfrm rot="10800000">
            <a:off x="0" y="-100"/>
            <a:ext cx="12192000" cy="25401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8"/>
          <p:cNvSpPr txBox="1"/>
          <p:nvPr>
            <p:ph idx="1" type="body"/>
          </p:nvPr>
        </p:nvSpPr>
        <p:spPr>
          <a:xfrm>
            <a:off x="2783002" y="1388178"/>
            <a:ext cx="67665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28"/>
          <p:cNvSpPr txBox="1"/>
          <p:nvPr>
            <p:ph idx="2" type="body"/>
          </p:nvPr>
        </p:nvSpPr>
        <p:spPr>
          <a:xfrm>
            <a:off x="716858" y="2858923"/>
            <a:ext cx="3387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28"/>
          <p:cNvSpPr txBox="1"/>
          <p:nvPr>
            <p:ph idx="3" type="body"/>
          </p:nvPr>
        </p:nvSpPr>
        <p:spPr>
          <a:xfrm>
            <a:off x="4394778" y="2858923"/>
            <a:ext cx="3387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28"/>
          <p:cNvSpPr txBox="1"/>
          <p:nvPr>
            <p:ph idx="4" type="body"/>
          </p:nvPr>
        </p:nvSpPr>
        <p:spPr>
          <a:xfrm>
            <a:off x="8082858" y="2858923"/>
            <a:ext cx="3387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67" name="Google Shape;467;p28"/>
          <p:cNvGrpSpPr/>
          <p:nvPr/>
        </p:nvGrpSpPr>
        <p:grpSpPr>
          <a:xfrm>
            <a:off x="10560487" y="6422532"/>
            <a:ext cx="1053835" cy="276285"/>
            <a:chOff x="7394664" y="5379968"/>
            <a:chExt cx="3637675" cy="953692"/>
          </a:xfrm>
        </p:grpSpPr>
        <p:grpSp>
          <p:nvGrpSpPr>
            <p:cNvPr id="468" name="Google Shape;468;p28"/>
            <p:cNvGrpSpPr/>
            <p:nvPr/>
          </p:nvGrpSpPr>
          <p:grpSpPr>
            <a:xfrm>
              <a:off x="7394664" y="5379968"/>
              <a:ext cx="816464" cy="953692"/>
              <a:chOff x="1867281" y="2112978"/>
              <a:chExt cx="862249" cy="1007173"/>
            </a:xfrm>
          </p:grpSpPr>
          <p:sp>
            <p:nvSpPr>
              <p:cNvPr id="469" name="Google Shape;469;p28"/>
              <p:cNvSpPr/>
              <p:nvPr/>
            </p:nvSpPr>
            <p:spPr>
              <a:xfrm>
                <a:off x="2217038" y="2257901"/>
                <a:ext cx="318182" cy="748903"/>
              </a:xfrm>
              <a:custGeom>
                <a:rect b="b" l="l" r="r" t="t"/>
                <a:pathLst>
                  <a:path extrusionOk="0" h="748903" w="318182">
                    <a:moveTo>
                      <a:pt x="318183" y="0"/>
                    </a:moveTo>
                    <a:cubicBezTo>
                      <a:pt x="137636" y="35623"/>
                      <a:pt x="0" y="195929"/>
                      <a:pt x="0" y="387001"/>
                    </a:cubicBezTo>
                    <a:cubicBezTo>
                      <a:pt x="0" y="548116"/>
                      <a:pt x="97155" y="688181"/>
                      <a:pt x="237220" y="748903"/>
                    </a:cubicBezTo>
                    <a:cubicBezTo>
                      <a:pt x="140065" y="664702"/>
                      <a:pt x="78534" y="540830"/>
                      <a:pt x="78534" y="402384"/>
                    </a:cubicBezTo>
                    <a:cubicBezTo>
                      <a:pt x="79343" y="229124"/>
                      <a:pt x="175689" y="77724"/>
                      <a:pt x="318183" y="0"/>
                    </a:cubicBezTo>
                    <a:close/>
                  </a:path>
                </a:pathLst>
              </a:custGeom>
              <a:solidFill>
                <a:srgbClr val="F6932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28"/>
              <p:cNvSpPr/>
              <p:nvPr/>
            </p:nvSpPr>
            <p:spPr>
              <a:xfrm>
                <a:off x="1867281" y="2112978"/>
                <a:ext cx="695467" cy="1007173"/>
              </a:xfrm>
              <a:custGeom>
                <a:rect b="b" l="l" r="r" t="t"/>
                <a:pathLst>
                  <a:path extrusionOk="0" h="1007173" w="695467">
                    <a:moveTo>
                      <a:pt x="225076" y="749713"/>
                    </a:moveTo>
                    <a:cubicBezTo>
                      <a:pt x="182975" y="681704"/>
                      <a:pt x="158686" y="600742"/>
                      <a:pt x="158686" y="514921"/>
                    </a:cubicBezTo>
                    <a:cubicBezTo>
                      <a:pt x="158686" y="429101"/>
                      <a:pt x="182975" y="348139"/>
                      <a:pt x="225076" y="280130"/>
                    </a:cubicBezTo>
                    <a:cubicBezTo>
                      <a:pt x="307658" y="133588"/>
                      <a:pt x="463915" y="34814"/>
                      <a:pt x="643652" y="34814"/>
                    </a:cubicBezTo>
                    <a:cubicBezTo>
                      <a:pt x="660654" y="34814"/>
                      <a:pt x="678466" y="35623"/>
                      <a:pt x="695468" y="38052"/>
                    </a:cubicBezTo>
                    <a:cubicBezTo>
                      <a:pt x="636365" y="13764"/>
                      <a:pt x="571595" y="0"/>
                      <a:pt x="503587" y="0"/>
                    </a:cubicBezTo>
                    <a:cubicBezTo>
                      <a:pt x="225885" y="0"/>
                      <a:pt x="0" y="225076"/>
                      <a:pt x="0" y="503587"/>
                    </a:cubicBezTo>
                    <a:cubicBezTo>
                      <a:pt x="0" y="782098"/>
                      <a:pt x="225076" y="1007173"/>
                      <a:pt x="503587" y="1007173"/>
                    </a:cubicBezTo>
                    <a:cubicBezTo>
                      <a:pt x="541639" y="1007173"/>
                      <a:pt x="578072" y="1003125"/>
                      <a:pt x="612886" y="995029"/>
                    </a:cubicBezTo>
                    <a:cubicBezTo>
                      <a:pt x="446913" y="983694"/>
                      <a:pt x="303609" y="887349"/>
                      <a:pt x="225076" y="749713"/>
                    </a:cubicBezTo>
                    <a:close/>
                  </a:path>
                </a:pathLst>
              </a:custGeom>
              <a:solidFill>
                <a:srgbClr val="29ABE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28"/>
              <p:cNvSpPr/>
              <p:nvPr/>
            </p:nvSpPr>
            <p:spPr>
              <a:xfrm>
                <a:off x="2062400" y="2179367"/>
                <a:ext cx="667130" cy="897064"/>
              </a:xfrm>
              <a:custGeom>
                <a:rect b="b" l="l" r="r" t="t"/>
                <a:pathLst>
                  <a:path extrusionOk="0" h="897064" w="667130">
                    <a:moveTo>
                      <a:pt x="123063" y="465534"/>
                    </a:moveTo>
                    <a:cubicBezTo>
                      <a:pt x="123063" y="229933"/>
                      <a:pt x="314135" y="39672"/>
                      <a:pt x="548926" y="39672"/>
                    </a:cubicBezTo>
                    <a:cubicBezTo>
                      <a:pt x="590217" y="39672"/>
                      <a:pt x="629888" y="45339"/>
                      <a:pt x="667131" y="56674"/>
                    </a:cubicBezTo>
                    <a:cubicBezTo>
                      <a:pt x="602361" y="20241"/>
                      <a:pt x="527876" y="0"/>
                      <a:pt x="448532" y="0"/>
                    </a:cubicBezTo>
                    <a:cubicBezTo>
                      <a:pt x="200787" y="0"/>
                      <a:pt x="0" y="200787"/>
                      <a:pt x="0" y="448532"/>
                    </a:cubicBezTo>
                    <a:cubicBezTo>
                      <a:pt x="0" y="696278"/>
                      <a:pt x="200787" y="897065"/>
                      <a:pt x="448532" y="897065"/>
                    </a:cubicBezTo>
                    <a:cubicBezTo>
                      <a:pt x="473631" y="897065"/>
                      <a:pt x="498729" y="894636"/>
                      <a:pt x="522208" y="890587"/>
                    </a:cubicBezTo>
                    <a:cubicBezTo>
                      <a:pt x="299561" y="877634"/>
                      <a:pt x="123063" y="692229"/>
                      <a:pt x="123063" y="465534"/>
                    </a:cubicBezTo>
                    <a:close/>
                  </a:path>
                </a:pathLst>
              </a:custGeom>
              <a:solidFill>
                <a:srgbClr val="38B34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" name="Google Shape;472;p28"/>
            <p:cNvGrpSpPr/>
            <p:nvPr/>
          </p:nvGrpSpPr>
          <p:grpSpPr>
            <a:xfrm>
              <a:off x="8003370" y="5484230"/>
              <a:ext cx="3028969" cy="801131"/>
              <a:chOff x="2510123" y="2223087"/>
              <a:chExt cx="3198827" cy="846057"/>
            </a:xfrm>
          </p:grpSpPr>
          <p:sp>
            <p:nvSpPr>
              <p:cNvPr id="473" name="Google Shape;473;p28"/>
              <p:cNvSpPr/>
              <p:nvPr/>
            </p:nvSpPr>
            <p:spPr>
              <a:xfrm>
                <a:off x="2510123" y="2406037"/>
                <a:ext cx="368379" cy="478513"/>
              </a:xfrm>
              <a:custGeom>
                <a:rect b="b" l="l" r="r" t="t"/>
                <a:pathLst>
                  <a:path extrusionOk="0" h="478513" w="368379">
                    <a:moveTo>
                      <a:pt x="368379" y="398361"/>
                    </a:moveTo>
                    <a:cubicBezTo>
                      <a:pt x="348948" y="421840"/>
                      <a:pt x="325469" y="440461"/>
                      <a:pt x="298752" y="455035"/>
                    </a:cubicBezTo>
                    <a:cubicBezTo>
                      <a:pt x="272034" y="470417"/>
                      <a:pt x="241268" y="478514"/>
                      <a:pt x="205645" y="478514"/>
                    </a:cubicBezTo>
                    <a:cubicBezTo>
                      <a:pt x="152210" y="478514"/>
                      <a:pt x="105251" y="459892"/>
                      <a:pt x="64770" y="421840"/>
                    </a:cubicBezTo>
                    <a:cubicBezTo>
                      <a:pt x="22669" y="384597"/>
                      <a:pt x="1619" y="323875"/>
                      <a:pt x="0" y="239674"/>
                    </a:cubicBezTo>
                    <a:cubicBezTo>
                      <a:pt x="810" y="154664"/>
                      <a:pt x="22669" y="93132"/>
                      <a:pt x="64770" y="55080"/>
                    </a:cubicBezTo>
                    <a:cubicBezTo>
                      <a:pt x="105251" y="17837"/>
                      <a:pt x="152210" y="-784"/>
                      <a:pt x="205645" y="25"/>
                    </a:cubicBezTo>
                    <a:cubicBezTo>
                      <a:pt x="240459" y="835"/>
                      <a:pt x="272034" y="8122"/>
                      <a:pt x="298752" y="22695"/>
                    </a:cubicBezTo>
                    <a:cubicBezTo>
                      <a:pt x="325469" y="37268"/>
                      <a:pt x="348948" y="56699"/>
                      <a:pt x="368379" y="81797"/>
                    </a:cubicBezTo>
                    <a:lnTo>
                      <a:pt x="301180" y="143329"/>
                    </a:lnTo>
                    <a:cubicBezTo>
                      <a:pt x="278511" y="111754"/>
                      <a:pt x="247745" y="95561"/>
                      <a:pt x="208883" y="93942"/>
                    </a:cubicBezTo>
                    <a:cubicBezTo>
                      <a:pt x="131159" y="93132"/>
                      <a:pt x="92297" y="141710"/>
                      <a:pt x="90678" y="240484"/>
                    </a:cubicBezTo>
                    <a:cubicBezTo>
                      <a:pt x="91488" y="338449"/>
                      <a:pt x="131159" y="387026"/>
                      <a:pt x="208883" y="385407"/>
                    </a:cubicBezTo>
                    <a:cubicBezTo>
                      <a:pt x="246936" y="384597"/>
                      <a:pt x="277701" y="368405"/>
                      <a:pt x="301180" y="336829"/>
                    </a:cubicBezTo>
                    <a:lnTo>
                      <a:pt x="368379" y="398361"/>
                    </a:lnTo>
                    <a:close/>
                  </a:path>
                </a:pathLst>
              </a:custGeom>
              <a:solidFill>
                <a:srgbClr val="F9F1D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9F1D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8"/>
              <p:cNvSpPr/>
              <p:nvPr/>
            </p:nvSpPr>
            <p:spPr>
              <a:xfrm>
                <a:off x="2920603" y="2405981"/>
                <a:ext cx="365140" cy="478569"/>
              </a:xfrm>
              <a:custGeom>
                <a:rect b="b" l="l" r="r" t="t"/>
                <a:pathLst>
                  <a:path extrusionOk="0" h="478569" w="365140">
                    <a:moveTo>
                      <a:pt x="272034" y="432421"/>
                    </a:moveTo>
                    <a:lnTo>
                      <a:pt x="270415" y="432421"/>
                    </a:lnTo>
                    <a:cubicBezTo>
                      <a:pt x="262318" y="448613"/>
                      <a:pt x="248555" y="459948"/>
                      <a:pt x="231553" y="467235"/>
                    </a:cubicBezTo>
                    <a:cubicBezTo>
                      <a:pt x="213741" y="475331"/>
                      <a:pt x="190262" y="478569"/>
                      <a:pt x="159496" y="478569"/>
                    </a:cubicBezTo>
                    <a:cubicBezTo>
                      <a:pt x="109299" y="477760"/>
                      <a:pt x="69628" y="463996"/>
                      <a:pt x="42910" y="437278"/>
                    </a:cubicBezTo>
                    <a:cubicBezTo>
                      <a:pt x="13764" y="410561"/>
                      <a:pt x="0" y="377366"/>
                      <a:pt x="0" y="336075"/>
                    </a:cubicBezTo>
                    <a:cubicBezTo>
                      <a:pt x="0" y="296404"/>
                      <a:pt x="12144" y="264019"/>
                      <a:pt x="37243" y="238111"/>
                    </a:cubicBezTo>
                    <a:cubicBezTo>
                      <a:pt x="62341" y="211393"/>
                      <a:pt x="98774" y="198439"/>
                      <a:pt x="147352" y="197629"/>
                    </a:cubicBezTo>
                    <a:lnTo>
                      <a:pt x="273653" y="197629"/>
                    </a:lnTo>
                    <a:lnTo>
                      <a:pt x="273653" y="148242"/>
                    </a:lnTo>
                    <a:cubicBezTo>
                      <a:pt x="274463" y="106951"/>
                      <a:pt x="242888" y="86711"/>
                      <a:pt x="180546" y="88330"/>
                    </a:cubicBezTo>
                    <a:cubicBezTo>
                      <a:pt x="157877" y="88330"/>
                      <a:pt x="140065" y="90759"/>
                      <a:pt x="127111" y="95617"/>
                    </a:cubicBezTo>
                    <a:cubicBezTo>
                      <a:pt x="113348" y="101284"/>
                      <a:pt x="102822" y="111000"/>
                      <a:pt x="94726" y="124763"/>
                    </a:cubicBezTo>
                    <a:lnTo>
                      <a:pt x="23479" y="68089"/>
                    </a:lnTo>
                    <a:cubicBezTo>
                      <a:pt x="58293" y="21131"/>
                      <a:pt x="109299" y="-1538"/>
                      <a:pt x="176498" y="81"/>
                    </a:cubicBezTo>
                    <a:cubicBezTo>
                      <a:pt x="233172" y="-729"/>
                      <a:pt x="279321" y="10606"/>
                      <a:pt x="313325" y="33276"/>
                    </a:cubicBezTo>
                    <a:cubicBezTo>
                      <a:pt x="347329" y="56755"/>
                      <a:pt x="364331" y="97236"/>
                      <a:pt x="365141" y="153910"/>
                    </a:cubicBezTo>
                    <a:lnTo>
                      <a:pt x="365141" y="473712"/>
                    </a:lnTo>
                    <a:lnTo>
                      <a:pt x="274463" y="473712"/>
                    </a:lnTo>
                    <a:lnTo>
                      <a:pt x="274463" y="432421"/>
                    </a:lnTo>
                    <a:close/>
                    <a:moveTo>
                      <a:pt x="272034" y="275353"/>
                    </a:moveTo>
                    <a:lnTo>
                      <a:pt x="162735" y="275353"/>
                    </a:lnTo>
                    <a:cubicBezTo>
                      <a:pt x="109299" y="276163"/>
                      <a:pt x="83391" y="295594"/>
                      <a:pt x="84201" y="332027"/>
                    </a:cubicBezTo>
                    <a:cubicBezTo>
                      <a:pt x="84201" y="348220"/>
                      <a:pt x="90678" y="361174"/>
                      <a:pt x="104442" y="372508"/>
                    </a:cubicBezTo>
                    <a:cubicBezTo>
                      <a:pt x="117396" y="384653"/>
                      <a:pt x="139255" y="391130"/>
                      <a:pt x="169212" y="391130"/>
                    </a:cubicBezTo>
                    <a:cubicBezTo>
                      <a:pt x="207264" y="391939"/>
                      <a:pt x="233982" y="387082"/>
                      <a:pt x="250174" y="377366"/>
                    </a:cubicBezTo>
                    <a:cubicBezTo>
                      <a:pt x="264747" y="367651"/>
                      <a:pt x="271224" y="344981"/>
                      <a:pt x="271224" y="309358"/>
                    </a:cubicBezTo>
                    <a:lnTo>
                      <a:pt x="271224" y="275353"/>
                    </a:lnTo>
                    <a:close/>
                  </a:path>
                </a:pathLst>
              </a:custGeom>
              <a:solidFill>
                <a:srgbClr val="F9F1D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9F1D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8"/>
              <p:cNvSpPr/>
              <p:nvPr/>
            </p:nvSpPr>
            <p:spPr>
              <a:xfrm>
                <a:off x="3394233" y="2223087"/>
                <a:ext cx="156257" cy="663082"/>
              </a:xfrm>
              <a:custGeom>
                <a:rect b="b" l="l" r="r" t="t"/>
                <a:pathLst>
                  <a:path extrusionOk="0" h="663082" w="156257">
                    <a:moveTo>
                      <a:pt x="0" y="0"/>
                    </a:moveTo>
                    <a:lnTo>
                      <a:pt x="90678" y="0"/>
                    </a:lnTo>
                    <a:lnTo>
                      <a:pt x="90678" y="542449"/>
                    </a:lnTo>
                    <a:cubicBezTo>
                      <a:pt x="90678" y="563499"/>
                      <a:pt x="102013" y="574834"/>
                      <a:pt x="124682" y="574834"/>
                    </a:cubicBezTo>
                    <a:lnTo>
                      <a:pt x="156258" y="574834"/>
                    </a:lnTo>
                    <a:lnTo>
                      <a:pt x="156258" y="663083"/>
                    </a:lnTo>
                    <a:lnTo>
                      <a:pt x="115776" y="663083"/>
                    </a:lnTo>
                    <a:cubicBezTo>
                      <a:pt x="82582" y="663083"/>
                      <a:pt x="55055" y="654177"/>
                      <a:pt x="34004" y="637175"/>
                    </a:cubicBezTo>
                    <a:cubicBezTo>
                      <a:pt x="11335" y="620173"/>
                      <a:pt x="0" y="591026"/>
                      <a:pt x="0" y="5497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1D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9F1D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28"/>
              <p:cNvSpPr/>
              <p:nvPr/>
            </p:nvSpPr>
            <p:spPr>
              <a:xfrm>
                <a:off x="3621738" y="2223087"/>
                <a:ext cx="156257" cy="663082"/>
              </a:xfrm>
              <a:custGeom>
                <a:rect b="b" l="l" r="r" t="t"/>
                <a:pathLst>
                  <a:path extrusionOk="0" h="663082" w="156257">
                    <a:moveTo>
                      <a:pt x="0" y="0"/>
                    </a:moveTo>
                    <a:lnTo>
                      <a:pt x="90678" y="0"/>
                    </a:lnTo>
                    <a:lnTo>
                      <a:pt x="90678" y="542449"/>
                    </a:lnTo>
                    <a:cubicBezTo>
                      <a:pt x="90678" y="563499"/>
                      <a:pt x="102013" y="574834"/>
                      <a:pt x="124682" y="574834"/>
                    </a:cubicBezTo>
                    <a:lnTo>
                      <a:pt x="156258" y="574834"/>
                    </a:lnTo>
                    <a:lnTo>
                      <a:pt x="156258" y="663083"/>
                    </a:lnTo>
                    <a:lnTo>
                      <a:pt x="115776" y="663083"/>
                    </a:lnTo>
                    <a:cubicBezTo>
                      <a:pt x="82582" y="663083"/>
                      <a:pt x="55054" y="654177"/>
                      <a:pt x="34004" y="637175"/>
                    </a:cubicBezTo>
                    <a:cubicBezTo>
                      <a:pt x="11335" y="620173"/>
                      <a:pt x="0" y="591026"/>
                      <a:pt x="0" y="5497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1D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9F1D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28"/>
              <p:cNvSpPr/>
              <p:nvPr/>
            </p:nvSpPr>
            <p:spPr>
              <a:xfrm>
                <a:off x="3862196" y="2223087"/>
                <a:ext cx="90678" cy="657415"/>
              </a:xfrm>
              <a:custGeom>
                <a:rect b="b" l="l" r="r" t="t"/>
                <a:pathLst>
                  <a:path extrusionOk="0" h="657415" w="90678">
                    <a:moveTo>
                      <a:pt x="0" y="0"/>
                    </a:moveTo>
                    <a:lnTo>
                      <a:pt x="90678" y="0"/>
                    </a:lnTo>
                    <a:lnTo>
                      <a:pt x="90678" y="93917"/>
                    </a:lnTo>
                    <a:lnTo>
                      <a:pt x="0" y="93917"/>
                    </a:lnTo>
                    <a:lnTo>
                      <a:pt x="0" y="0"/>
                    </a:lnTo>
                    <a:close/>
                    <a:moveTo>
                      <a:pt x="0" y="189452"/>
                    </a:moveTo>
                    <a:lnTo>
                      <a:pt x="90678" y="189452"/>
                    </a:lnTo>
                    <a:lnTo>
                      <a:pt x="90678" y="657416"/>
                    </a:lnTo>
                    <a:lnTo>
                      <a:pt x="0" y="657416"/>
                    </a:lnTo>
                    <a:lnTo>
                      <a:pt x="0" y="189452"/>
                    </a:lnTo>
                    <a:close/>
                  </a:path>
                </a:pathLst>
              </a:custGeom>
              <a:solidFill>
                <a:srgbClr val="F9F1D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9F1D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28"/>
              <p:cNvSpPr/>
              <p:nvPr/>
            </p:nvSpPr>
            <p:spPr>
              <a:xfrm>
                <a:off x="4058935" y="2223087"/>
                <a:ext cx="361092" cy="663082"/>
              </a:xfrm>
              <a:custGeom>
                <a:rect b="b" l="l" r="r" t="t"/>
                <a:pathLst>
                  <a:path extrusionOk="0" h="663082" w="361092">
                    <a:moveTo>
                      <a:pt x="0" y="0"/>
                    </a:moveTo>
                    <a:lnTo>
                      <a:pt x="90678" y="0"/>
                    </a:lnTo>
                    <a:lnTo>
                      <a:pt x="90678" y="238839"/>
                    </a:lnTo>
                    <a:cubicBezTo>
                      <a:pt x="106870" y="222647"/>
                      <a:pt x="125492" y="208883"/>
                      <a:pt x="144923" y="198358"/>
                    </a:cubicBezTo>
                    <a:cubicBezTo>
                      <a:pt x="163544" y="188643"/>
                      <a:pt x="183785" y="183785"/>
                      <a:pt x="207264" y="183785"/>
                    </a:cubicBezTo>
                    <a:cubicBezTo>
                      <a:pt x="263128" y="185404"/>
                      <a:pt x="303609" y="205645"/>
                      <a:pt x="328708" y="245316"/>
                    </a:cubicBezTo>
                    <a:cubicBezTo>
                      <a:pt x="340852" y="259890"/>
                      <a:pt x="349758" y="279321"/>
                      <a:pt x="354616" y="303609"/>
                    </a:cubicBezTo>
                    <a:cubicBezTo>
                      <a:pt x="358664" y="327089"/>
                      <a:pt x="361093" y="367570"/>
                      <a:pt x="361093" y="423434"/>
                    </a:cubicBezTo>
                    <a:cubicBezTo>
                      <a:pt x="361093" y="478488"/>
                      <a:pt x="358664" y="518160"/>
                      <a:pt x="354616" y="542449"/>
                    </a:cubicBezTo>
                    <a:cubicBezTo>
                      <a:pt x="349758" y="567547"/>
                      <a:pt x="341662" y="587788"/>
                      <a:pt x="328708" y="602361"/>
                    </a:cubicBezTo>
                    <a:cubicBezTo>
                      <a:pt x="316563" y="620173"/>
                      <a:pt x="299561" y="634746"/>
                      <a:pt x="279321" y="645271"/>
                    </a:cubicBezTo>
                    <a:cubicBezTo>
                      <a:pt x="259080" y="656606"/>
                      <a:pt x="234791" y="662273"/>
                      <a:pt x="207264" y="663083"/>
                    </a:cubicBezTo>
                    <a:cubicBezTo>
                      <a:pt x="159496" y="662273"/>
                      <a:pt x="120634" y="643652"/>
                      <a:pt x="90678" y="608838"/>
                    </a:cubicBezTo>
                    <a:lnTo>
                      <a:pt x="90678" y="657416"/>
                    </a:lnTo>
                    <a:lnTo>
                      <a:pt x="0" y="657416"/>
                    </a:lnTo>
                    <a:lnTo>
                      <a:pt x="0" y="0"/>
                    </a:lnTo>
                    <a:close/>
                    <a:moveTo>
                      <a:pt x="180546" y="276892"/>
                    </a:moveTo>
                    <a:cubicBezTo>
                      <a:pt x="160306" y="276892"/>
                      <a:pt x="144113" y="280940"/>
                      <a:pt x="131969" y="289846"/>
                    </a:cubicBezTo>
                    <a:cubicBezTo>
                      <a:pt x="119824" y="298752"/>
                      <a:pt x="110109" y="310086"/>
                      <a:pt x="104442" y="323850"/>
                    </a:cubicBezTo>
                    <a:cubicBezTo>
                      <a:pt x="98774" y="337614"/>
                      <a:pt x="95536" y="352997"/>
                      <a:pt x="93917" y="369999"/>
                    </a:cubicBezTo>
                    <a:cubicBezTo>
                      <a:pt x="92297" y="386191"/>
                      <a:pt x="91488" y="404003"/>
                      <a:pt x="91488" y="421815"/>
                    </a:cubicBezTo>
                    <a:cubicBezTo>
                      <a:pt x="91488" y="438007"/>
                      <a:pt x="92297" y="455009"/>
                      <a:pt x="93917" y="472821"/>
                    </a:cubicBezTo>
                    <a:cubicBezTo>
                      <a:pt x="95536" y="490633"/>
                      <a:pt x="99584" y="506016"/>
                      <a:pt x="104442" y="520589"/>
                    </a:cubicBezTo>
                    <a:cubicBezTo>
                      <a:pt x="110109" y="534353"/>
                      <a:pt x="119824" y="546497"/>
                      <a:pt x="131969" y="554593"/>
                    </a:cubicBezTo>
                    <a:cubicBezTo>
                      <a:pt x="144113" y="563499"/>
                      <a:pt x="160306" y="568357"/>
                      <a:pt x="180546" y="568357"/>
                    </a:cubicBezTo>
                    <a:cubicBezTo>
                      <a:pt x="202406" y="568357"/>
                      <a:pt x="219408" y="564309"/>
                      <a:pt x="231553" y="555403"/>
                    </a:cubicBezTo>
                    <a:cubicBezTo>
                      <a:pt x="243697" y="546497"/>
                      <a:pt x="252603" y="535162"/>
                      <a:pt x="258270" y="522208"/>
                    </a:cubicBezTo>
                    <a:cubicBezTo>
                      <a:pt x="263938" y="508445"/>
                      <a:pt x="267986" y="492252"/>
                      <a:pt x="270415" y="474440"/>
                    </a:cubicBezTo>
                    <a:cubicBezTo>
                      <a:pt x="271224" y="457438"/>
                      <a:pt x="271224" y="440436"/>
                      <a:pt x="271224" y="422624"/>
                    </a:cubicBezTo>
                    <a:cubicBezTo>
                      <a:pt x="271224" y="404003"/>
                      <a:pt x="271224" y="385382"/>
                      <a:pt x="270415" y="367570"/>
                    </a:cubicBezTo>
                    <a:cubicBezTo>
                      <a:pt x="267986" y="351377"/>
                      <a:pt x="264747" y="335994"/>
                      <a:pt x="258270" y="321421"/>
                    </a:cubicBezTo>
                    <a:cubicBezTo>
                      <a:pt x="253413" y="307658"/>
                      <a:pt x="244507" y="296323"/>
                      <a:pt x="231553" y="288227"/>
                    </a:cubicBezTo>
                    <a:cubicBezTo>
                      <a:pt x="218599" y="280940"/>
                      <a:pt x="201597" y="276892"/>
                      <a:pt x="180546" y="276892"/>
                    </a:cubicBezTo>
                    <a:close/>
                  </a:path>
                </a:pathLst>
              </a:custGeom>
              <a:solidFill>
                <a:srgbClr val="F9F1D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9F1D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8"/>
              <p:cNvSpPr/>
              <p:nvPr/>
            </p:nvSpPr>
            <p:spPr>
              <a:xfrm>
                <a:off x="4516374" y="2406872"/>
                <a:ext cx="306038" cy="472821"/>
              </a:xfrm>
              <a:custGeom>
                <a:rect b="b" l="l" r="r" t="t"/>
                <a:pathLst>
                  <a:path extrusionOk="0" h="472821" w="306038">
                    <a:moveTo>
                      <a:pt x="0" y="5667"/>
                    </a:moveTo>
                    <a:lnTo>
                      <a:pt x="90678" y="5667"/>
                    </a:lnTo>
                    <a:lnTo>
                      <a:pt x="90678" y="55055"/>
                    </a:lnTo>
                    <a:lnTo>
                      <a:pt x="92297" y="55055"/>
                    </a:lnTo>
                    <a:cubicBezTo>
                      <a:pt x="122253" y="17812"/>
                      <a:pt x="161925" y="0"/>
                      <a:pt x="210503" y="0"/>
                    </a:cubicBezTo>
                    <a:cubicBezTo>
                      <a:pt x="246936" y="810"/>
                      <a:pt x="278511" y="12954"/>
                      <a:pt x="306038" y="35624"/>
                    </a:cubicBezTo>
                    <a:lnTo>
                      <a:pt x="239649" y="116586"/>
                    </a:lnTo>
                    <a:cubicBezTo>
                      <a:pt x="220218" y="101203"/>
                      <a:pt x="200787" y="93107"/>
                      <a:pt x="179737" y="93107"/>
                    </a:cubicBezTo>
                    <a:cubicBezTo>
                      <a:pt x="156258" y="93107"/>
                      <a:pt x="136827" y="101203"/>
                      <a:pt x="119824" y="116586"/>
                    </a:cubicBezTo>
                    <a:cubicBezTo>
                      <a:pt x="101203" y="131969"/>
                      <a:pt x="91488" y="157067"/>
                      <a:pt x="90678" y="191072"/>
                    </a:cubicBezTo>
                    <a:lnTo>
                      <a:pt x="90678" y="472821"/>
                    </a:lnTo>
                    <a:lnTo>
                      <a:pt x="0" y="472821"/>
                    </a:lnTo>
                    <a:lnTo>
                      <a:pt x="0" y="5667"/>
                    </a:lnTo>
                    <a:close/>
                  </a:path>
                </a:pathLst>
              </a:custGeom>
              <a:solidFill>
                <a:srgbClr val="F9F1D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9F1D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28"/>
              <p:cNvSpPr/>
              <p:nvPr/>
            </p:nvSpPr>
            <p:spPr>
              <a:xfrm>
                <a:off x="4877466" y="2223087"/>
                <a:ext cx="90677" cy="657415"/>
              </a:xfrm>
              <a:custGeom>
                <a:rect b="b" l="l" r="r" t="t"/>
                <a:pathLst>
                  <a:path extrusionOk="0" h="657415" w="90677">
                    <a:moveTo>
                      <a:pt x="0" y="0"/>
                    </a:moveTo>
                    <a:lnTo>
                      <a:pt x="90678" y="0"/>
                    </a:lnTo>
                    <a:lnTo>
                      <a:pt x="90678" y="93917"/>
                    </a:lnTo>
                    <a:lnTo>
                      <a:pt x="0" y="93917"/>
                    </a:lnTo>
                    <a:lnTo>
                      <a:pt x="0" y="0"/>
                    </a:lnTo>
                    <a:close/>
                    <a:moveTo>
                      <a:pt x="0" y="189452"/>
                    </a:moveTo>
                    <a:lnTo>
                      <a:pt x="90678" y="189452"/>
                    </a:lnTo>
                    <a:lnTo>
                      <a:pt x="90678" y="657416"/>
                    </a:lnTo>
                    <a:lnTo>
                      <a:pt x="0" y="657416"/>
                    </a:lnTo>
                    <a:lnTo>
                      <a:pt x="0" y="189452"/>
                    </a:lnTo>
                    <a:close/>
                  </a:path>
                </a:pathLst>
              </a:custGeom>
              <a:solidFill>
                <a:srgbClr val="F9F1D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9F1D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28"/>
              <p:cNvSpPr/>
              <p:nvPr/>
            </p:nvSpPr>
            <p:spPr>
              <a:xfrm>
                <a:off x="5055584" y="2270045"/>
                <a:ext cx="203215" cy="616124"/>
              </a:xfrm>
              <a:custGeom>
                <a:rect b="b" l="l" r="r" t="t"/>
                <a:pathLst>
                  <a:path extrusionOk="0" h="616124" w="203215">
                    <a:moveTo>
                      <a:pt x="46148" y="0"/>
                    </a:moveTo>
                    <a:lnTo>
                      <a:pt x="136827" y="0"/>
                    </a:lnTo>
                    <a:lnTo>
                      <a:pt x="136827" y="142494"/>
                    </a:lnTo>
                    <a:lnTo>
                      <a:pt x="203216" y="142494"/>
                    </a:lnTo>
                    <a:lnTo>
                      <a:pt x="203216" y="214551"/>
                    </a:lnTo>
                    <a:lnTo>
                      <a:pt x="136827" y="214551"/>
                    </a:lnTo>
                    <a:lnTo>
                      <a:pt x="136827" y="493062"/>
                    </a:lnTo>
                    <a:cubicBezTo>
                      <a:pt x="136017" y="516541"/>
                      <a:pt x="147352" y="528685"/>
                      <a:pt x="169212" y="527876"/>
                    </a:cubicBezTo>
                    <a:lnTo>
                      <a:pt x="203216" y="527876"/>
                    </a:lnTo>
                    <a:lnTo>
                      <a:pt x="203216" y="616125"/>
                    </a:lnTo>
                    <a:lnTo>
                      <a:pt x="155448" y="616125"/>
                    </a:lnTo>
                    <a:cubicBezTo>
                      <a:pt x="123873" y="616125"/>
                      <a:pt x="97155" y="605600"/>
                      <a:pt x="76914" y="585359"/>
                    </a:cubicBezTo>
                    <a:cubicBezTo>
                      <a:pt x="55864" y="565928"/>
                      <a:pt x="45339" y="537591"/>
                      <a:pt x="45339" y="501158"/>
                    </a:cubicBezTo>
                    <a:lnTo>
                      <a:pt x="45339" y="214551"/>
                    </a:lnTo>
                    <a:lnTo>
                      <a:pt x="0" y="214551"/>
                    </a:lnTo>
                    <a:lnTo>
                      <a:pt x="0" y="142494"/>
                    </a:lnTo>
                    <a:lnTo>
                      <a:pt x="45339" y="142494"/>
                    </a:lnTo>
                    <a:lnTo>
                      <a:pt x="45339" y="0"/>
                    </a:lnTo>
                    <a:close/>
                  </a:path>
                </a:pathLst>
              </a:custGeom>
              <a:solidFill>
                <a:srgbClr val="F9F1D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9F1D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28"/>
              <p:cNvSpPr/>
              <p:nvPr/>
            </p:nvSpPr>
            <p:spPr>
              <a:xfrm>
                <a:off x="5300090" y="2412539"/>
                <a:ext cx="408860" cy="656605"/>
              </a:xfrm>
              <a:custGeom>
                <a:rect b="b" l="l" r="r" t="t"/>
                <a:pathLst>
                  <a:path extrusionOk="0" h="656605" w="408860">
                    <a:moveTo>
                      <a:pt x="0" y="0"/>
                    </a:moveTo>
                    <a:lnTo>
                      <a:pt x="96345" y="0"/>
                    </a:lnTo>
                    <a:lnTo>
                      <a:pt x="203216" y="327898"/>
                    </a:lnTo>
                    <a:lnTo>
                      <a:pt x="204835" y="327898"/>
                    </a:lnTo>
                    <a:lnTo>
                      <a:pt x="311706" y="0"/>
                    </a:lnTo>
                    <a:lnTo>
                      <a:pt x="408861" y="0"/>
                    </a:lnTo>
                    <a:lnTo>
                      <a:pt x="213741" y="564309"/>
                    </a:lnTo>
                    <a:cubicBezTo>
                      <a:pt x="201597" y="599123"/>
                      <a:pt x="183785" y="623411"/>
                      <a:pt x="161925" y="637175"/>
                    </a:cubicBezTo>
                    <a:cubicBezTo>
                      <a:pt x="139256" y="650129"/>
                      <a:pt x="114157" y="656606"/>
                      <a:pt x="85820" y="656606"/>
                    </a:cubicBezTo>
                    <a:lnTo>
                      <a:pt x="44529" y="656606"/>
                    </a:lnTo>
                    <a:lnTo>
                      <a:pt x="44529" y="568357"/>
                    </a:lnTo>
                    <a:lnTo>
                      <a:pt x="82582" y="568357"/>
                    </a:lnTo>
                    <a:cubicBezTo>
                      <a:pt x="94726" y="568357"/>
                      <a:pt x="105251" y="565118"/>
                      <a:pt x="115777" y="558641"/>
                    </a:cubicBezTo>
                    <a:cubicBezTo>
                      <a:pt x="126302" y="551355"/>
                      <a:pt x="132778" y="541639"/>
                      <a:pt x="136827" y="527875"/>
                    </a:cubicBezTo>
                    <a:lnTo>
                      <a:pt x="161925" y="4493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1D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9F1D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3" name="Google Shape;483;p28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4" name="Google Shape;484;p28"/>
          <p:cNvSpPr txBox="1"/>
          <p:nvPr>
            <p:ph type="title"/>
          </p:nvPr>
        </p:nvSpPr>
        <p:spPr>
          <a:xfrm>
            <a:off x="838200" y="365126"/>
            <a:ext cx="10515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Condensed Medium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and Content">
  <p:cSld name="10_Title and Content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29"/>
          <p:cNvSpPr/>
          <p:nvPr/>
        </p:nvSpPr>
        <p:spPr>
          <a:xfrm rot="10800000">
            <a:off x="0" y="-138"/>
            <a:ext cx="12192000" cy="13257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8" name="Google Shape;488;p29"/>
          <p:cNvGrpSpPr/>
          <p:nvPr/>
        </p:nvGrpSpPr>
        <p:grpSpPr>
          <a:xfrm>
            <a:off x="199560" y="6218358"/>
            <a:ext cx="10189799" cy="561970"/>
            <a:chOff x="133763" y="6238116"/>
            <a:chExt cx="9826228" cy="541919"/>
          </a:xfrm>
        </p:grpSpPr>
        <p:grpSp>
          <p:nvGrpSpPr>
            <p:cNvPr id="489" name="Google Shape;489;p29"/>
            <p:cNvGrpSpPr/>
            <p:nvPr/>
          </p:nvGrpSpPr>
          <p:grpSpPr>
            <a:xfrm>
              <a:off x="133763" y="6238116"/>
              <a:ext cx="5663933" cy="541918"/>
              <a:chOff x="95237" y="5702010"/>
              <a:chExt cx="11678213" cy="1117357"/>
            </a:xfrm>
          </p:grpSpPr>
          <p:pic>
            <p:nvPicPr>
              <p:cNvPr id="490" name="Google Shape;490;p29"/>
              <p:cNvPicPr preferRelativeResize="0"/>
              <p:nvPr/>
            </p:nvPicPr>
            <p:blipFill rotWithShape="1">
              <a:blip r:embed="rId2">
                <a:alphaModFix/>
              </a:blip>
              <a:srcRect b="57157" l="0" r="25705" t="8743"/>
              <a:stretch/>
            </p:blipFill>
            <p:spPr>
              <a:xfrm>
                <a:off x="9523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" name="Google Shape;491;p29"/>
              <p:cNvPicPr preferRelativeResize="0"/>
              <p:nvPr/>
            </p:nvPicPr>
            <p:blipFill rotWithShape="1">
              <a:blip r:embed="rId2">
                <a:alphaModFix/>
              </a:blip>
              <a:srcRect b="7880" l="0" r="25705" t="58020"/>
              <a:stretch/>
            </p:blipFill>
            <p:spPr>
              <a:xfrm>
                <a:off x="434211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2" name="Google Shape;492;p29"/>
              <p:cNvPicPr preferRelativeResize="0"/>
              <p:nvPr/>
            </p:nvPicPr>
            <p:blipFill rotWithShape="1">
              <a:blip r:embed="rId3">
                <a:alphaModFix/>
              </a:blip>
              <a:srcRect b="58391" l="0" r="45166" t="7508"/>
              <a:stretch/>
            </p:blipFill>
            <p:spPr>
              <a:xfrm>
                <a:off x="8628330" y="5702010"/>
                <a:ext cx="3145120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3" name="Google Shape;493;p29"/>
            <p:cNvGrpSpPr/>
            <p:nvPr/>
          </p:nvGrpSpPr>
          <p:grpSpPr>
            <a:xfrm>
              <a:off x="5833523" y="6247972"/>
              <a:ext cx="4126468" cy="532063"/>
              <a:chOff x="95237" y="5722331"/>
              <a:chExt cx="8508182" cy="1097036"/>
            </a:xfrm>
          </p:grpSpPr>
          <p:pic>
            <p:nvPicPr>
              <p:cNvPr id="494" name="Google Shape;494;p29"/>
              <p:cNvPicPr preferRelativeResize="0"/>
              <p:nvPr/>
            </p:nvPicPr>
            <p:blipFill rotWithShape="1">
              <a:blip r:embed="rId2">
                <a:alphaModFix/>
              </a:blip>
              <a:srcRect b="57157" l="0" r="25705" t="8743"/>
              <a:stretch/>
            </p:blipFill>
            <p:spPr>
              <a:xfrm>
                <a:off x="9523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5" name="Google Shape;495;p29"/>
              <p:cNvPicPr preferRelativeResize="0"/>
              <p:nvPr/>
            </p:nvPicPr>
            <p:blipFill rotWithShape="1">
              <a:blip r:embed="rId2">
                <a:alphaModFix/>
              </a:blip>
              <a:srcRect b="7880" l="0" r="25705" t="58020"/>
              <a:stretch/>
            </p:blipFill>
            <p:spPr>
              <a:xfrm>
                <a:off x="434211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96" name="Google Shape;496;p29"/>
          <p:cNvPicPr preferRelativeResize="0"/>
          <p:nvPr/>
        </p:nvPicPr>
        <p:blipFill rotWithShape="1">
          <a:blip r:embed="rId4">
            <a:alphaModFix/>
          </a:blip>
          <a:srcRect b="0" l="0" r="0" t="66841"/>
          <a:stretch/>
        </p:blipFill>
        <p:spPr>
          <a:xfrm>
            <a:off x="8598373" y="11992"/>
            <a:ext cx="3413254" cy="11844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7" name="Google Shape;497;p29"/>
          <p:cNvGrpSpPr/>
          <p:nvPr/>
        </p:nvGrpSpPr>
        <p:grpSpPr>
          <a:xfrm>
            <a:off x="10560256" y="6422376"/>
            <a:ext cx="236515" cy="276268"/>
            <a:chOff x="1867281" y="2112978"/>
            <a:chExt cx="862249" cy="1007173"/>
          </a:xfrm>
        </p:grpSpPr>
        <p:sp>
          <p:nvSpPr>
            <p:cNvPr id="498" name="Google Shape;498;p29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29"/>
          <p:cNvGrpSpPr/>
          <p:nvPr/>
        </p:nvGrpSpPr>
        <p:grpSpPr>
          <a:xfrm>
            <a:off x="10736587" y="6452577"/>
            <a:ext cx="877438" cy="232073"/>
            <a:chOff x="2510123" y="2223087"/>
            <a:chExt cx="3198827" cy="846057"/>
          </a:xfrm>
        </p:grpSpPr>
        <p:sp>
          <p:nvSpPr>
            <p:cNvPr id="502" name="Google Shape;502;p29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9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3" name="Google Shape;513;p29"/>
          <p:cNvSpPr txBox="1"/>
          <p:nvPr>
            <p:ph type="title"/>
          </p:nvPr>
        </p:nvSpPr>
        <p:spPr>
          <a:xfrm>
            <a:off x="525803" y="1676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4" name="Google Shape;514;p29"/>
          <p:cNvSpPr txBox="1"/>
          <p:nvPr>
            <p:ph idx="1" type="body"/>
          </p:nvPr>
        </p:nvSpPr>
        <p:spPr>
          <a:xfrm>
            <a:off x="547231" y="1642813"/>
            <a:ext cx="10494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30"/>
          <p:cNvPicPr preferRelativeResize="0"/>
          <p:nvPr/>
        </p:nvPicPr>
        <p:blipFill rotWithShape="1">
          <a:blip r:embed="rId2">
            <a:alphaModFix amt="52999"/>
          </a:blip>
          <a:srcRect b="0" l="0" r="0" t="0"/>
          <a:stretch/>
        </p:blipFill>
        <p:spPr>
          <a:xfrm>
            <a:off x="2508937" y="39216"/>
            <a:ext cx="2241919" cy="2346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se-up of hands typing on a keyboard&#10;&#10;Description automatically generated with medium confidence" id="517" name="Google Shape;51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081" y="3463111"/>
            <a:ext cx="5005703" cy="2825929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0"/>
          <p:cNvSpPr/>
          <p:nvPr/>
        </p:nvSpPr>
        <p:spPr>
          <a:xfrm>
            <a:off x="-9877" y="3408645"/>
            <a:ext cx="5002500" cy="88800"/>
          </a:xfrm>
          <a:prstGeom prst="rect">
            <a:avLst/>
          </a:prstGeom>
          <a:solidFill>
            <a:srgbClr val="0D6BB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0"/>
          <p:cNvSpPr txBox="1"/>
          <p:nvPr>
            <p:ph type="ctrTitle"/>
          </p:nvPr>
        </p:nvSpPr>
        <p:spPr>
          <a:xfrm>
            <a:off x="505325" y="576013"/>
            <a:ext cx="3954900" cy="26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Condensed Medium"/>
              <a:buNone/>
              <a:defRPr b="0" i="0" sz="3200" u="none" cap="none" strike="noStrike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0" name="Google Shape;52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60204" y="6429654"/>
            <a:ext cx="1053966" cy="275254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0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22" name="Google Shape;522;p30"/>
          <p:cNvGrpSpPr/>
          <p:nvPr/>
        </p:nvGrpSpPr>
        <p:grpSpPr>
          <a:xfrm>
            <a:off x="5530540" y="466305"/>
            <a:ext cx="527788" cy="450457"/>
            <a:chOff x="3767353" y="1980767"/>
            <a:chExt cx="531884" cy="453952"/>
          </a:xfrm>
        </p:grpSpPr>
        <p:sp>
          <p:nvSpPr>
            <p:cNvPr id="523" name="Google Shape;523;p30"/>
            <p:cNvSpPr/>
            <p:nvPr/>
          </p:nvSpPr>
          <p:spPr>
            <a:xfrm>
              <a:off x="3767353" y="1980767"/>
              <a:ext cx="475384" cy="397452"/>
            </a:xfrm>
            <a:custGeom>
              <a:rect b="b" l="l" r="r" t="t"/>
              <a:pathLst>
                <a:path extrusionOk="0" h="397452" w="475384">
                  <a:moveTo>
                    <a:pt x="220807" y="397452"/>
                  </a:moveTo>
                  <a:lnTo>
                    <a:pt x="0" y="397452"/>
                  </a:lnTo>
                  <a:lnTo>
                    <a:pt x="0" y="0"/>
                  </a:lnTo>
                  <a:lnTo>
                    <a:pt x="475384" y="0"/>
                  </a:lnTo>
                  <a:lnTo>
                    <a:pt x="475384" y="142875"/>
                  </a:lnTo>
                  <a:lnTo>
                    <a:pt x="459148" y="142875"/>
                  </a:lnTo>
                  <a:lnTo>
                    <a:pt x="459148" y="16236"/>
                  </a:lnTo>
                  <a:lnTo>
                    <a:pt x="16236" y="16236"/>
                  </a:lnTo>
                  <a:lnTo>
                    <a:pt x="16236" y="381217"/>
                  </a:lnTo>
                  <a:lnTo>
                    <a:pt x="220807" y="381217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3775146" y="2070388"/>
              <a:ext cx="459797" cy="16235"/>
            </a:xfrm>
            <a:custGeom>
              <a:rect b="b" l="l" r="r" t="t"/>
              <a:pathLst>
                <a:path extrusionOk="0" h="16235" w="459797">
                  <a:moveTo>
                    <a:pt x="0" y="0"/>
                  </a:moveTo>
                  <a:lnTo>
                    <a:pt x="459798" y="0"/>
                  </a:lnTo>
                  <a:lnTo>
                    <a:pt x="459798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4111552" y="2025577"/>
              <a:ext cx="33770" cy="16235"/>
            </a:xfrm>
            <a:custGeom>
              <a:rect b="b" l="l" r="r" t="t"/>
              <a:pathLst>
                <a:path extrusionOk="0" h="16235" w="33770">
                  <a:moveTo>
                    <a:pt x="0" y="0"/>
                  </a:moveTo>
                  <a:lnTo>
                    <a:pt x="33770" y="0"/>
                  </a:lnTo>
                  <a:lnTo>
                    <a:pt x="33770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4167403" y="2025577"/>
              <a:ext cx="33770" cy="16235"/>
            </a:xfrm>
            <a:custGeom>
              <a:rect b="b" l="l" r="r" t="t"/>
              <a:pathLst>
                <a:path extrusionOk="0" h="16235" w="33770">
                  <a:moveTo>
                    <a:pt x="0" y="0"/>
                  </a:moveTo>
                  <a:lnTo>
                    <a:pt x="33770" y="0"/>
                  </a:lnTo>
                  <a:lnTo>
                    <a:pt x="33770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4055701" y="2025577"/>
              <a:ext cx="33770" cy="16235"/>
            </a:xfrm>
            <a:custGeom>
              <a:rect b="b" l="l" r="r" t="t"/>
              <a:pathLst>
                <a:path extrusionOk="0" h="16235" w="33770">
                  <a:moveTo>
                    <a:pt x="0" y="0"/>
                  </a:moveTo>
                  <a:lnTo>
                    <a:pt x="33770" y="0"/>
                  </a:lnTo>
                  <a:lnTo>
                    <a:pt x="33770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3808917" y="2025577"/>
              <a:ext cx="201973" cy="16235"/>
            </a:xfrm>
            <a:custGeom>
              <a:rect b="b" l="l" r="r" t="t"/>
              <a:pathLst>
                <a:path extrusionOk="0" h="16235" w="201973">
                  <a:moveTo>
                    <a:pt x="0" y="0"/>
                  </a:moveTo>
                  <a:lnTo>
                    <a:pt x="201973" y="0"/>
                  </a:lnTo>
                  <a:lnTo>
                    <a:pt x="201973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3808917" y="2126889"/>
              <a:ext cx="123392" cy="16235"/>
            </a:xfrm>
            <a:custGeom>
              <a:rect b="b" l="l" r="r" t="t"/>
              <a:pathLst>
                <a:path extrusionOk="0" h="16235" w="123392">
                  <a:moveTo>
                    <a:pt x="0" y="0"/>
                  </a:moveTo>
                  <a:lnTo>
                    <a:pt x="123392" y="0"/>
                  </a:lnTo>
                  <a:lnTo>
                    <a:pt x="123392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3808917" y="2216510"/>
              <a:ext cx="134432" cy="16235"/>
            </a:xfrm>
            <a:custGeom>
              <a:rect b="b" l="l" r="r" t="t"/>
              <a:pathLst>
                <a:path extrusionOk="0" h="16235" w="134432">
                  <a:moveTo>
                    <a:pt x="0" y="0"/>
                  </a:moveTo>
                  <a:lnTo>
                    <a:pt x="134432" y="0"/>
                  </a:lnTo>
                  <a:lnTo>
                    <a:pt x="134432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3808917" y="2306132"/>
              <a:ext cx="134432" cy="16235"/>
            </a:xfrm>
            <a:custGeom>
              <a:rect b="b" l="l" r="r" t="t"/>
              <a:pathLst>
                <a:path extrusionOk="0" h="16235" w="134432">
                  <a:moveTo>
                    <a:pt x="0" y="0"/>
                  </a:moveTo>
                  <a:lnTo>
                    <a:pt x="134432" y="0"/>
                  </a:lnTo>
                  <a:lnTo>
                    <a:pt x="134432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3830997" y="2171700"/>
              <a:ext cx="55851" cy="16235"/>
            </a:xfrm>
            <a:custGeom>
              <a:rect b="b" l="l" r="r" t="t"/>
              <a:pathLst>
                <a:path extrusionOk="0" h="16235" w="55851">
                  <a:moveTo>
                    <a:pt x="0" y="0"/>
                  </a:moveTo>
                  <a:lnTo>
                    <a:pt x="55851" y="0"/>
                  </a:lnTo>
                  <a:lnTo>
                    <a:pt x="55851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3830997" y="2261321"/>
              <a:ext cx="89621" cy="16235"/>
            </a:xfrm>
            <a:custGeom>
              <a:rect b="b" l="l" r="r" t="t"/>
              <a:pathLst>
                <a:path extrusionOk="0" h="16235" w="89621">
                  <a:moveTo>
                    <a:pt x="0" y="0"/>
                  </a:moveTo>
                  <a:lnTo>
                    <a:pt x="89622" y="0"/>
                  </a:lnTo>
                  <a:lnTo>
                    <a:pt x="89622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3943349" y="2261321"/>
              <a:ext cx="22730" cy="16235"/>
            </a:xfrm>
            <a:custGeom>
              <a:rect b="b" l="l" r="r" t="t"/>
              <a:pathLst>
                <a:path extrusionOk="0" h="16235" w="22730">
                  <a:moveTo>
                    <a:pt x="0" y="0"/>
                  </a:moveTo>
                  <a:lnTo>
                    <a:pt x="22730" y="0"/>
                  </a:lnTo>
                  <a:lnTo>
                    <a:pt x="22730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3909579" y="2171700"/>
              <a:ext cx="78581" cy="16235"/>
            </a:xfrm>
            <a:custGeom>
              <a:rect b="b" l="l" r="r" t="t"/>
              <a:pathLst>
                <a:path extrusionOk="0" h="16235" w="78581">
                  <a:moveTo>
                    <a:pt x="0" y="0"/>
                  </a:moveTo>
                  <a:lnTo>
                    <a:pt x="78581" y="0"/>
                  </a:lnTo>
                  <a:lnTo>
                    <a:pt x="78581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3990757" y="2126889"/>
              <a:ext cx="308480" cy="307830"/>
            </a:xfrm>
            <a:custGeom>
              <a:rect b="b" l="l" r="r" t="t"/>
              <a:pathLst>
                <a:path extrusionOk="0" h="307830" w="308480">
                  <a:moveTo>
                    <a:pt x="154565" y="307831"/>
                  </a:moveTo>
                  <a:cubicBezTo>
                    <a:pt x="146772" y="307831"/>
                    <a:pt x="138329" y="307181"/>
                    <a:pt x="131185" y="305882"/>
                  </a:cubicBezTo>
                  <a:lnTo>
                    <a:pt x="124042" y="304584"/>
                  </a:lnTo>
                  <a:lnTo>
                    <a:pt x="124042" y="270164"/>
                  </a:lnTo>
                  <a:cubicBezTo>
                    <a:pt x="113651" y="267566"/>
                    <a:pt x="103260" y="263020"/>
                    <a:pt x="94168" y="257825"/>
                  </a:cubicBezTo>
                  <a:lnTo>
                    <a:pt x="69489" y="282503"/>
                  </a:lnTo>
                  <a:lnTo>
                    <a:pt x="63644" y="278606"/>
                  </a:lnTo>
                  <a:cubicBezTo>
                    <a:pt x="50656" y="269514"/>
                    <a:pt x="39615" y="257825"/>
                    <a:pt x="29874" y="244836"/>
                  </a:cubicBezTo>
                  <a:lnTo>
                    <a:pt x="25977" y="238991"/>
                  </a:lnTo>
                  <a:lnTo>
                    <a:pt x="50656" y="214313"/>
                  </a:lnTo>
                  <a:cubicBezTo>
                    <a:pt x="44811" y="204571"/>
                    <a:pt x="40914" y="194830"/>
                    <a:pt x="38316" y="184439"/>
                  </a:cubicBezTo>
                  <a:lnTo>
                    <a:pt x="3247" y="184439"/>
                  </a:lnTo>
                  <a:lnTo>
                    <a:pt x="1948" y="177295"/>
                  </a:lnTo>
                  <a:cubicBezTo>
                    <a:pt x="649" y="169502"/>
                    <a:pt x="0" y="161709"/>
                    <a:pt x="0" y="153915"/>
                  </a:cubicBezTo>
                  <a:cubicBezTo>
                    <a:pt x="0" y="146122"/>
                    <a:pt x="649" y="137680"/>
                    <a:pt x="1948" y="130536"/>
                  </a:cubicBezTo>
                  <a:lnTo>
                    <a:pt x="3247" y="123392"/>
                  </a:lnTo>
                  <a:lnTo>
                    <a:pt x="37667" y="123392"/>
                  </a:lnTo>
                  <a:cubicBezTo>
                    <a:pt x="40265" y="113001"/>
                    <a:pt x="44811" y="102610"/>
                    <a:pt x="50006" y="93518"/>
                  </a:cubicBezTo>
                  <a:lnTo>
                    <a:pt x="25328" y="68840"/>
                  </a:lnTo>
                  <a:lnTo>
                    <a:pt x="29224" y="62995"/>
                  </a:lnTo>
                  <a:cubicBezTo>
                    <a:pt x="38316" y="50006"/>
                    <a:pt x="50006" y="38966"/>
                    <a:pt x="62995" y="29224"/>
                  </a:cubicBezTo>
                  <a:lnTo>
                    <a:pt x="68840" y="25328"/>
                  </a:lnTo>
                  <a:lnTo>
                    <a:pt x="93518" y="50006"/>
                  </a:lnTo>
                  <a:cubicBezTo>
                    <a:pt x="103260" y="44161"/>
                    <a:pt x="113001" y="40265"/>
                    <a:pt x="123392" y="37667"/>
                  </a:cubicBezTo>
                  <a:lnTo>
                    <a:pt x="123392" y="3247"/>
                  </a:lnTo>
                  <a:lnTo>
                    <a:pt x="130536" y="1948"/>
                  </a:lnTo>
                  <a:cubicBezTo>
                    <a:pt x="146122" y="-649"/>
                    <a:pt x="162358" y="-649"/>
                    <a:pt x="177944" y="1948"/>
                  </a:cubicBezTo>
                  <a:lnTo>
                    <a:pt x="185088" y="3247"/>
                  </a:lnTo>
                  <a:lnTo>
                    <a:pt x="185088" y="37667"/>
                  </a:lnTo>
                  <a:cubicBezTo>
                    <a:pt x="195479" y="40265"/>
                    <a:pt x="205870" y="44811"/>
                    <a:pt x="214962" y="50006"/>
                  </a:cubicBezTo>
                  <a:lnTo>
                    <a:pt x="239640" y="25328"/>
                  </a:lnTo>
                  <a:lnTo>
                    <a:pt x="245485" y="29224"/>
                  </a:lnTo>
                  <a:cubicBezTo>
                    <a:pt x="258474" y="38316"/>
                    <a:pt x="269514" y="50006"/>
                    <a:pt x="279256" y="62995"/>
                  </a:cubicBezTo>
                  <a:lnTo>
                    <a:pt x="283152" y="68840"/>
                  </a:lnTo>
                  <a:lnTo>
                    <a:pt x="258474" y="93518"/>
                  </a:lnTo>
                  <a:cubicBezTo>
                    <a:pt x="264319" y="103260"/>
                    <a:pt x="268215" y="113001"/>
                    <a:pt x="270813" y="123392"/>
                  </a:cubicBezTo>
                  <a:lnTo>
                    <a:pt x="305233" y="123392"/>
                  </a:lnTo>
                  <a:lnTo>
                    <a:pt x="306532" y="130536"/>
                  </a:lnTo>
                  <a:cubicBezTo>
                    <a:pt x="307831" y="138329"/>
                    <a:pt x="308480" y="146122"/>
                    <a:pt x="308480" y="153915"/>
                  </a:cubicBezTo>
                  <a:cubicBezTo>
                    <a:pt x="308480" y="161709"/>
                    <a:pt x="307831" y="170151"/>
                    <a:pt x="306532" y="177295"/>
                  </a:cubicBezTo>
                  <a:lnTo>
                    <a:pt x="305233" y="184439"/>
                  </a:lnTo>
                  <a:lnTo>
                    <a:pt x="270813" y="184439"/>
                  </a:lnTo>
                  <a:cubicBezTo>
                    <a:pt x="268215" y="194830"/>
                    <a:pt x="263669" y="205221"/>
                    <a:pt x="258474" y="214313"/>
                  </a:cubicBezTo>
                  <a:lnTo>
                    <a:pt x="283152" y="238991"/>
                  </a:lnTo>
                  <a:lnTo>
                    <a:pt x="279256" y="244836"/>
                  </a:lnTo>
                  <a:cubicBezTo>
                    <a:pt x="270164" y="257825"/>
                    <a:pt x="258474" y="268865"/>
                    <a:pt x="245485" y="278606"/>
                  </a:cubicBezTo>
                  <a:lnTo>
                    <a:pt x="239640" y="282503"/>
                  </a:lnTo>
                  <a:lnTo>
                    <a:pt x="214962" y="257825"/>
                  </a:lnTo>
                  <a:cubicBezTo>
                    <a:pt x="205221" y="263669"/>
                    <a:pt x="195479" y="267566"/>
                    <a:pt x="185088" y="270164"/>
                  </a:cubicBezTo>
                  <a:lnTo>
                    <a:pt x="185088" y="304584"/>
                  </a:lnTo>
                  <a:lnTo>
                    <a:pt x="177944" y="305882"/>
                  </a:lnTo>
                  <a:cubicBezTo>
                    <a:pt x="170151" y="307181"/>
                    <a:pt x="162358" y="307831"/>
                    <a:pt x="154565" y="307831"/>
                  </a:cubicBezTo>
                  <a:close/>
                  <a:moveTo>
                    <a:pt x="140277" y="290296"/>
                  </a:moveTo>
                  <a:cubicBezTo>
                    <a:pt x="149369" y="290945"/>
                    <a:pt x="159760" y="290945"/>
                    <a:pt x="168852" y="290296"/>
                  </a:cubicBezTo>
                  <a:lnTo>
                    <a:pt x="168852" y="256526"/>
                  </a:lnTo>
                  <a:lnTo>
                    <a:pt x="175347" y="255227"/>
                  </a:lnTo>
                  <a:cubicBezTo>
                    <a:pt x="188335" y="252629"/>
                    <a:pt x="200674" y="247434"/>
                    <a:pt x="211715" y="240290"/>
                  </a:cubicBezTo>
                  <a:lnTo>
                    <a:pt x="217560" y="236393"/>
                  </a:lnTo>
                  <a:lnTo>
                    <a:pt x="241589" y="260422"/>
                  </a:lnTo>
                  <a:cubicBezTo>
                    <a:pt x="249382" y="254577"/>
                    <a:pt x="255876" y="247434"/>
                    <a:pt x="261721" y="240290"/>
                  </a:cubicBezTo>
                  <a:lnTo>
                    <a:pt x="237692" y="216261"/>
                  </a:lnTo>
                  <a:lnTo>
                    <a:pt x="241589" y="210416"/>
                  </a:lnTo>
                  <a:cubicBezTo>
                    <a:pt x="248732" y="199376"/>
                    <a:pt x="253928" y="187036"/>
                    <a:pt x="256526" y="174048"/>
                  </a:cubicBezTo>
                  <a:lnTo>
                    <a:pt x="257825" y="167553"/>
                  </a:lnTo>
                  <a:lnTo>
                    <a:pt x="291595" y="167553"/>
                  </a:lnTo>
                  <a:cubicBezTo>
                    <a:pt x="292244" y="163007"/>
                    <a:pt x="292244" y="157812"/>
                    <a:pt x="292244" y="153266"/>
                  </a:cubicBezTo>
                  <a:cubicBezTo>
                    <a:pt x="292244" y="148720"/>
                    <a:pt x="292244" y="143525"/>
                    <a:pt x="291595" y="138978"/>
                  </a:cubicBezTo>
                  <a:lnTo>
                    <a:pt x="257825" y="138978"/>
                  </a:lnTo>
                  <a:lnTo>
                    <a:pt x="256526" y="132484"/>
                  </a:lnTo>
                  <a:cubicBezTo>
                    <a:pt x="253928" y="119495"/>
                    <a:pt x="248732" y="107156"/>
                    <a:pt x="241589" y="96116"/>
                  </a:cubicBezTo>
                  <a:lnTo>
                    <a:pt x="237692" y="90271"/>
                  </a:lnTo>
                  <a:lnTo>
                    <a:pt x="261721" y="66242"/>
                  </a:lnTo>
                  <a:cubicBezTo>
                    <a:pt x="255876" y="58449"/>
                    <a:pt x="248732" y="51955"/>
                    <a:pt x="241589" y="46110"/>
                  </a:cubicBezTo>
                  <a:lnTo>
                    <a:pt x="217560" y="70139"/>
                  </a:lnTo>
                  <a:lnTo>
                    <a:pt x="211715" y="66242"/>
                  </a:lnTo>
                  <a:cubicBezTo>
                    <a:pt x="200674" y="59098"/>
                    <a:pt x="188335" y="53903"/>
                    <a:pt x="175347" y="51305"/>
                  </a:cubicBezTo>
                  <a:lnTo>
                    <a:pt x="168852" y="50006"/>
                  </a:lnTo>
                  <a:lnTo>
                    <a:pt x="168852" y="16236"/>
                  </a:lnTo>
                  <a:cubicBezTo>
                    <a:pt x="159760" y="15586"/>
                    <a:pt x="149369" y="15586"/>
                    <a:pt x="140277" y="16236"/>
                  </a:cubicBezTo>
                  <a:lnTo>
                    <a:pt x="140277" y="50006"/>
                  </a:lnTo>
                  <a:lnTo>
                    <a:pt x="133783" y="51305"/>
                  </a:lnTo>
                  <a:cubicBezTo>
                    <a:pt x="120794" y="53903"/>
                    <a:pt x="108455" y="59098"/>
                    <a:pt x="97415" y="66242"/>
                  </a:cubicBezTo>
                  <a:lnTo>
                    <a:pt x="91570" y="70139"/>
                  </a:lnTo>
                  <a:lnTo>
                    <a:pt x="67541" y="46110"/>
                  </a:lnTo>
                  <a:cubicBezTo>
                    <a:pt x="59748" y="51955"/>
                    <a:pt x="53253" y="59098"/>
                    <a:pt x="47409" y="66242"/>
                  </a:cubicBezTo>
                  <a:lnTo>
                    <a:pt x="71438" y="90271"/>
                  </a:lnTo>
                  <a:lnTo>
                    <a:pt x="67541" y="96116"/>
                  </a:lnTo>
                  <a:cubicBezTo>
                    <a:pt x="60397" y="107156"/>
                    <a:pt x="55202" y="119495"/>
                    <a:pt x="52604" y="132484"/>
                  </a:cubicBezTo>
                  <a:lnTo>
                    <a:pt x="51305" y="138978"/>
                  </a:lnTo>
                  <a:lnTo>
                    <a:pt x="17535" y="138978"/>
                  </a:lnTo>
                  <a:cubicBezTo>
                    <a:pt x="16885" y="143525"/>
                    <a:pt x="16885" y="148720"/>
                    <a:pt x="16885" y="153266"/>
                  </a:cubicBezTo>
                  <a:cubicBezTo>
                    <a:pt x="16885" y="157812"/>
                    <a:pt x="16885" y="163007"/>
                    <a:pt x="17535" y="167553"/>
                  </a:cubicBezTo>
                  <a:lnTo>
                    <a:pt x="51305" y="167553"/>
                  </a:lnTo>
                  <a:lnTo>
                    <a:pt x="52604" y="174048"/>
                  </a:lnTo>
                  <a:cubicBezTo>
                    <a:pt x="55202" y="187036"/>
                    <a:pt x="60397" y="199376"/>
                    <a:pt x="67541" y="210416"/>
                  </a:cubicBezTo>
                  <a:lnTo>
                    <a:pt x="71438" y="216261"/>
                  </a:lnTo>
                  <a:lnTo>
                    <a:pt x="47409" y="240290"/>
                  </a:lnTo>
                  <a:cubicBezTo>
                    <a:pt x="53253" y="248083"/>
                    <a:pt x="60397" y="254577"/>
                    <a:pt x="67541" y="260422"/>
                  </a:cubicBezTo>
                  <a:lnTo>
                    <a:pt x="91570" y="236393"/>
                  </a:lnTo>
                  <a:lnTo>
                    <a:pt x="97415" y="240290"/>
                  </a:lnTo>
                  <a:cubicBezTo>
                    <a:pt x="108455" y="247434"/>
                    <a:pt x="120794" y="252629"/>
                    <a:pt x="133783" y="255227"/>
                  </a:cubicBezTo>
                  <a:lnTo>
                    <a:pt x="140277" y="256526"/>
                  </a:lnTo>
                  <a:lnTo>
                    <a:pt x="140277" y="29029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4069988" y="2205470"/>
              <a:ext cx="150668" cy="150668"/>
            </a:xfrm>
            <a:custGeom>
              <a:rect b="b" l="l" r="r" t="t"/>
              <a:pathLst>
                <a:path extrusionOk="0" h="150668" w="150668">
                  <a:moveTo>
                    <a:pt x="75334" y="150668"/>
                  </a:moveTo>
                  <a:cubicBezTo>
                    <a:pt x="33770" y="150668"/>
                    <a:pt x="0" y="116898"/>
                    <a:pt x="0" y="75334"/>
                  </a:cubicBezTo>
                  <a:cubicBezTo>
                    <a:pt x="0" y="33770"/>
                    <a:pt x="33770" y="0"/>
                    <a:pt x="75334" y="0"/>
                  </a:cubicBezTo>
                  <a:cubicBezTo>
                    <a:pt x="116898" y="0"/>
                    <a:pt x="150668" y="33770"/>
                    <a:pt x="150668" y="75334"/>
                  </a:cubicBezTo>
                  <a:cubicBezTo>
                    <a:pt x="150668" y="116898"/>
                    <a:pt x="116898" y="150668"/>
                    <a:pt x="75334" y="150668"/>
                  </a:cubicBezTo>
                  <a:close/>
                  <a:moveTo>
                    <a:pt x="75334" y="16236"/>
                  </a:moveTo>
                  <a:cubicBezTo>
                    <a:pt x="42863" y="16236"/>
                    <a:pt x="16236" y="42863"/>
                    <a:pt x="16236" y="75334"/>
                  </a:cubicBezTo>
                  <a:cubicBezTo>
                    <a:pt x="16236" y="107806"/>
                    <a:pt x="42863" y="134432"/>
                    <a:pt x="75334" y="134432"/>
                  </a:cubicBezTo>
                  <a:cubicBezTo>
                    <a:pt x="107806" y="134432"/>
                    <a:pt x="134432" y="107806"/>
                    <a:pt x="134432" y="75334"/>
                  </a:cubicBezTo>
                  <a:cubicBezTo>
                    <a:pt x="134432" y="42213"/>
                    <a:pt x="107806" y="16236"/>
                    <a:pt x="75334" y="16236"/>
                  </a:cubicBez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" name="Google Shape;538;p30"/>
          <p:cNvGrpSpPr/>
          <p:nvPr/>
        </p:nvGrpSpPr>
        <p:grpSpPr>
          <a:xfrm>
            <a:off x="9901245" y="449220"/>
            <a:ext cx="506635" cy="506635"/>
            <a:chOff x="5139602" y="1977519"/>
            <a:chExt cx="445511" cy="445511"/>
          </a:xfrm>
        </p:grpSpPr>
        <p:sp>
          <p:nvSpPr>
            <p:cNvPr id="539" name="Google Shape;539;p30"/>
            <p:cNvSpPr/>
            <p:nvPr/>
          </p:nvSpPr>
          <p:spPr>
            <a:xfrm>
              <a:off x="5182465" y="2021031"/>
              <a:ext cx="114300" cy="114299"/>
            </a:xfrm>
            <a:custGeom>
              <a:rect b="b" l="l" r="r" t="t"/>
              <a:pathLst>
                <a:path extrusionOk="0" h="114299" w="114300">
                  <a:moveTo>
                    <a:pt x="14937" y="114300"/>
                  </a:moveTo>
                  <a:lnTo>
                    <a:pt x="0" y="108455"/>
                  </a:lnTo>
                  <a:cubicBezTo>
                    <a:pt x="19483" y="59098"/>
                    <a:pt x="59098" y="19483"/>
                    <a:pt x="108455" y="0"/>
                  </a:cubicBezTo>
                  <a:lnTo>
                    <a:pt x="114300" y="14937"/>
                  </a:lnTo>
                  <a:cubicBezTo>
                    <a:pt x="69489" y="33121"/>
                    <a:pt x="33121" y="68840"/>
                    <a:pt x="14937" y="114300"/>
                  </a:cubicBez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5324690" y="2347696"/>
              <a:ext cx="75334" cy="75334"/>
            </a:xfrm>
            <a:custGeom>
              <a:rect b="b" l="l" r="r" t="t"/>
              <a:pathLst>
                <a:path extrusionOk="0" h="75334" w="75334">
                  <a:moveTo>
                    <a:pt x="37667" y="75334"/>
                  </a:moveTo>
                  <a:cubicBezTo>
                    <a:pt x="16885" y="75334"/>
                    <a:pt x="0" y="58449"/>
                    <a:pt x="0" y="37667"/>
                  </a:cubicBezTo>
                  <a:cubicBezTo>
                    <a:pt x="0" y="16885"/>
                    <a:pt x="16885" y="0"/>
                    <a:pt x="37667" y="0"/>
                  </a:cubicBezTo>
                  <a:cubicBezTo>
                    <a:pt x="58449" y="0"/>
                    <a:pt x="75334" y="16885"/>
                    <a:pt x="75334" y="37667"/>
                  </a:cubicBezTo>
                  <a:cubicBezTo>
                    <a:pt x="75334" y="58449"/>
                    <a:pt x="57799" y="75334"/>
                    <a:pt x="37667" y="75334"/>
                  </a:cubicBezTo>
                  <a:close/>
                  <a:moveTo>
                    <a:pt x="37667" y="16885"/>
                  </a:moveTo>
                  <a:cubicBezTo>
                    <a:pt x="25977" y="16885"/>
                    <a:pt x="16885" y="26627"/>
                    <a:pt x="16885" y="37667"/>
                  </a:cubicBezTo>
                  <a:cubicBezTo>
                    <a:pt x="16885" y="48707"/>
                    <a:pt x="26627" y="58449"/>
                    <a:pt x="37667" y="58449"/>
                  </a:cubicBezTo>
                  <a:cubicBezTo>
                    <a:pt x="48707" y="58449"/>
                    <a:pt x="58449" y="48707"/>
                    <a:pt x="58449" y="37667"/>
                  </a:cubicBezTo>
                  <a:cubicBezTo>
                    <a:pt x="58449" y="26627"/>
                    <a:pt x="49357" y="16885"/>
                    <a:pt x="37667" y="16885"/>
                  </a:cubicBez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5324690" y="1977519"/>
              <a:ext cx="75334" cy="75334"/>
            </a:xfrm>
            <a:custGeom>
              <a:rect b="b" l="l" r="r" t="t"/>
              <a:pathLst>
                <a:path extrusionOk="0" h="75334" w="75334">
                  <a:moveTo>
                    <a:pt x="37667" y="75334"/>
                  </a:moveTo>
                  <a:cubicBezTo>
                    <a:pt x="16885" y="75334"/>
                    <a:pt x="0" y="58449"/>
                    <a:pt x="0" y="37667"/>
                  </a:cubicBezTo>
                  <a:cubicBezTo>
                    <a:pt x="0" y="16885"/>
                    <a:pt x="16885" y="0"/>
                    <a:pt x="37667" y="0"/>
                  </a:cubicBezTo>
                  <a:cubicBezTo>
                    <a:pt x="58449" y="0"/>
                    <a:pt x="75334" y="16885"/>
                    <a:pt x="75334" y="37667"/>
                  </a:cubicBezTo>
                  <a:cubicBezTo>
                    <a:pt x="75334" y="58449"/>
                    <a:pt x="57799" y="75334"/>
                    <a:pt x="37667" y="75334"/>
                  </a:cubicBezTo>
                  <a:close/>
                  <a:moveTo>
                    <a:pt x="37667" y="16885"/>
                  </a:moveTo>
                  <a:cubicBezTo>
                    <a:pt x="25977" y="16885"/>
                    <a:pt x="16885" y="26627"/>
                    <a:pt x="16885" y="37667"/>
                  </a:cubicBezTo>
                  <a:cubicBezTo>
                    <a:pt x="16885" y="48707"/>
                    <a:pt x="26627" y="58449"/>
                    <a:pt x="37667" y="58449"/>
                  </a:cubicBezTo>
                  <a:cubicBezTo>
                    <a:pt x="48707" y="58449"/>
                    <a:pt x="58449" y="48707"/>
                    <a:pt x="58449" y="37667"/>
                  </a:cubicBezTo>
                  <a:cubicBezTo>
                    <a:pt x="58449" y="26627"/>
                    <a:pt x="49357" y="16885"/>
                    <a:pt x="37667" y="16885"/>
                  </a:cubicBez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5509779" y="2162607"/>
              <a:ext cx="75334" cy="75334"/>
            </a:xfrm>
            <a:custGeom>
              <a:rect b="b" l="l" r="r" t="t"/>
              <a:pathLst>
                <a:path extrusionOk="0" h="75334" w="75334">
                  <a:moveTo>
                    <a:pt x="37667" y="75334"/>
                  </a:moveTo>
                  <a:cubicBezTo>
                    <a:pt x="16885" y="75334"/>
                    <a:pt x="0" y="58449"/>
                    <a:pt x="0" y="37667"/>
                  </a:cubicBezTo>
                  <a:cubicBezTo>
                    <a:pt x="0" y="16885"/>
                    <a:pt x="16885" y="0"/>
                    <a:pt x="37667" y="0"/>
                  </a:cubicBezTo>
                  <a:cubicBezTo>
                    <a:pt x="58449" y="0"/>
                    <a:pt x="75334" y="16885"/>
                    <a:pt x="75334" y="37667"/>
                  </a:cubicBezTo>
                  <a:cubicBezTo>
                    <a:pt x="75334" y="58449"/>
                    <a:pt x="57799" y="75334"/>
                    <a:pt x="37667" y="75334"/>
                  </a:cubicBezTo>
                  <a:close/>
                  <a:moveTo>
                    <a:pt x="37667" y="16885"/>
                  </a:moveTo>
                  <a:cubicBezTo>
                    <a:pt x="25977" y="16885"/>
                    <a:pt x="16885" y="26627"/>
                    <a:pt x="16885" y="37667"/>
                  </a:cubicBezTo>
                  <a:cubicBezTo>
                    <a:pt x="16885" y="48707"/>
                    <a:pt x="26627" y="58449"/>
                    <a:pt x="37667" y="58449"/>
                  </a:cubicBezTo>
                  <a:cubicBezTo>
                    <a:pt x="48707" y="58449"/>
                    <a:pt x="58449" y="48707"/>
                    <a:pt x="58449" y="37667"/>
                  </a:cubicBezTo>
                  <a:cubicBezTo>
                    <a:pt x="58449" y="26627"/>
                    <a:pt x="49357" y="16885"/>
                    <a:pt x="37667" y="16885"/>
                  </a:cubicBez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5139602" y="2162607"/>
              <a:ext cx="75334" cy="75334"/>
            </a:xfrm>
            <a:custGeom>
              <a:rect b="b" l="l" r="r" t="t"/>
              <a:pathLst>
                <a:path extrusionOk="0" h="75334" w="75334">
                  <a:moveTo>
                    <a:pt x="37667" y="75334"/>
                  </a:moveTo>
                  <a:cubicBezTo>
                    <a:pt x="16885" y="75334"/>
                    <a:pt x="0" y="58449"/>
                    <a:pt x="0" y="37667"/>
                  </a:cubicBezTo>
                  <a:cubicBezTo>
                    <a:pt x="0" y="16885"/>
                    <a:pt x="16885" y="0"/>
                    <a:pt x="37667" y="0"/>
                  </a:cubicBezTo>
                  <a:cubicBezTo>
                    <a:pt x="58449" y="0"/>
                    <a:pt x="75334" y="16885"/>
                    <a:pt x="75334" y="37667"/>
                  </a:cubicBezTo>
                  <a:cubicBezTo>
                    <a:pt x="75334" y="58449"/>
                    <a:pt x="57799" y="75334"/>
                    <a:pt x="37667" y="75334"/>
                  </a:cubicBezTo>
                  <a:close/>
                  <a:moveTo>
                    <a:pt x="37667" y="16885"/>
                  </a:moveTo>
                  <a:cubicBezTo>
                    <a:pt x="25977" y="16885"/>
                    <a:pt x="16885" y="26627"/>
                    <a:pt x="16885" y="37667"/>
                  </a:cubicBezTo>
                  <a:cubicBezTo>
                    <a:pt x="16885" y="48707"/>
                    <a:pt x="26627" y="58449"/>
                    <a:pt x="37667" y="58449"/>
                  </a:cubicBezTo>
                  <a:cubicBezTo>
                    <a:pt x="48707" y="58449"/>
                    <a:pt x="58449" y="48707"/>
                    <a:pt x="58449" y="37667"/>
                  </a:cubicBezTo>
                  <a:cubicBezTo>
                    <a:pt x="58449" y="26627"/>
                    <a:pt x="49357" y="16885"/>
                    <a:pt x="37667" y="16885"/>
                  </a:cubicBez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5242862" y="2009991"/>
              <a:ext cx="60397" cy="69489"/>
            </a:xfrm>
            <a:custGeom>
              <a:rect b="b" l="l" r="r" t="t"/>
              <a:pathLst>
                <a:path extrusionOk="0" h="69489" w="60397">
                  <a:moveTo>
                    <a:pt x="48058" y="69489"/>
                  </a:moveTo>
                  <a:lnTo>
                    <a:pt x="32472" y="65593"/>
                  </a:lnTo>
                  <a:lnTo>
                    <a:pt x="41564" y="24678"/>
                  </a:lnTo>
                  <a:lnTo>
                    <a:pt x="0" y="15586"/>
                  </a:lnTo>
                  <a:lnTo>
                    <a:pt x="3897" y="0"/>
                  </a:lnTo>
                  <a:lnTo>
                    <a:pt x="60397" y="12339"/>
                  </a:ln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5430548" y="2268465"/>
              <a:ext cx="114299" cy="114300"/>
            </a:xfrm>
            <a:custGeom>
              <a:rect b="b" l="l" r="r" t="t"/>
              <a:pathLst>
                <a:path extrusionOk="0" h="114300" w="114299">
                  <a:moveTo>
                    <a:pt x="5845" y="114300"/>
                  </a:moveTo>
                  <a:lnTo>
                    <a:pt x="0" y="99363"/>
                  </a:lnTo>
                  <a:cubicBezTo>
                    <a:pt x="45460" y="81179"/>
                    <a:pt x="81179" y="45460"/>
                    <a:pt x="99363" y="0"/>
                  </a:cubicBezTo>
                  <a:lnTo>
                    <a:pt x="114300" y="5845"/>
                  </a:lnTo>
                  <a:cubicBezTo>
                    <a:pt x="94817" y="55202"/>
                    <a:pt x="55202" y="94168"/>
                    <a:pt x="5845" y="114300"/>
                  </a:cubicBez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5424054" y="2324316"/>
              <a:ext cx="60397" cy="69489"/>
            </a:xfrm>
            <a:custGeom>
              <a:rect b="b" l="l" r="r" t="t"/>
              <a:pathLst>
                <a:path extrusionOk="0" h="69489" w="60397">
                  <a:moveTo>
                    <a:pt x="57150" y="69489"/>
                  </a:moveTo>
                  <a:lnTo>
                    <a:pt x="0" y="57150"/>
                  </a:lnTo>
                  <a:lnTo>
                    <a:pt x="12339" y="0"/>
                  </a:lnTo>
                  <a:lnTo>
                    <a:pt x="27925" y="3247"/>
                  </a:lnTo>
                  <a:lnTo>
                    <a:pt x="18833" y="44161"/>
                  </a:lnTo>
                  <a:lnTo>
                    <a:pt x="60397" y="53253"/>
                  </a:ln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5183114" y="2268465"/>
              <a:ext cx="114300" cy="114300"/>
            </a:xfrm>
            <a:custGeom>
              <a:rect b="b" l="l" r="r" t="t"/>
              <a:pathLst>
                <a:path extrusionOk="0" h="114300" w="114300">
                  <a:moveTo>
                    <a:pt x="108455" y="114300"/>
                  </a:moveTo>
                  <a:cubicBezTo>
                    <a:pt x="59098" y="94817"/>
                    <a:pt x="19483" y="55202"/>
                    <a:pt x="0" y="5845"/>
                  </a:cubicBezTo>
                  <a:lnTo>
                    <a:pt x="14937" y="0"/>
                  </a:lnTo>
                  <a:cubicBezTo>
                    <a:pt x="33121" y="45460"/>
                    <a:pt x="68840" y="81179"/>
                    <a:pt x="114300" y="99363"/>
                  </a:cubicBezTo>
                  <a:lnTo>
                    <a:pt x="108455" y="114300"/>
                  </a:ln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5172074" y="2261970"/>
              <a:ext cx="69489" cy="60397"/>
            </a:xfrm>
            <a:custGeom>
              <a:rect b="b" l="l" r="r" t="t"/>
              <a:pathLst>
                <a:path extrusionOk="0" h="60397" w="69489">
                  <a:moveTo>
                    <a:pt x="15586" y="60397"/>
                  </a:moveTo>
                  <a:lnTo>
                    <a:pt x="0" y="57150"/>
                  </a:lnTo>
                  <a:lnTo>
                    <a:pt x="12339" y="0"/>
                  </a:lnTo>
                  <a:lnTo>
                    <a:pt x="69489" y="12339"/>
                  </a:lnTo>
                  <a:lnTo>
                    <a:pt x="65593" y="27926"/>
                  </a:lnTo>
                  <a:lnTo>
                    <a:pt x="24679" y="19483"/>
                  </a:ln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5429899" y="2020382"/>
              <a:ext cx="114300" cy="114300"/>
            </a:xfrm>
            <a:custGeom>
              <a:rect b="b" l="l" r="r" t="t"/>
              <a:pathLst>
                <a:path extrusionOk="0" h="114300" w="114300">
                  <a:moveTo>
                    <a:pt x="99363" y="114300"/>
                  </a:moveTo>
                  <a:cubicBezTo>
                    <a:pt x="81179" y="68840"/>
                    <a:pt x="45460" y="33121"/>
                    <a:pt x="0" y="14937"/>
                  </a:cubicBezTo>
                  <a:lnTo>
                    <a:pt x="5845" y="0"/>
                  </a:lnTo>
                  <a:cubicBezTo>
                    <a:pt x="55202" y="19483"/>
                    <a:pt x="94817" y="59098"/>
                    <a:pt x="114300" y="108455"/>
                  </a:cubicBezTo>
                  <a:lnTo>
                    <a:pt x="99363" y="114300"/>
                  </a:ln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5486399" y="2080779"/>
              <a:ext cx="69489" cy="61046"/>
            </a:xfrm>
            <a:custGeom>
              <a:rect b="b" l="l" r="r" t="t"/>
              <a:pathLst>
                <a:path extrusionOk="0" h="61046" w="69489">
                  <a:moveTo>
                    <a:pt x="56501" y="61047"/>
                  </a:moveTo>
                  <a:lnTo>
                    <a:pt x="0" y="48058"/>
                  </a:lnTo>
                  <a:lnTo>
                    <a:pt x="3247" y="32472"/>
                  </a:lnTo>
                  <a:lnTo>
                    <a:pt x="44161" y="41564"/>
                  </a:lnTo>
                  <a:lnTo>
                    <a:pt x="53253" y="0"/>
                  </a:lnTo>
                  <a:lnTo>
                    <a:pt x="69489" y="3897"/>
                  </a:ln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5324690" y="2162607"/>
              <a:ext cx="75334" cy="75334"/>
            </a:xfrm>
            <a:custGeom>
              <a:rect b="b" l="l" r="r" t="t"/>
              <a:pathLst>
                <a:path extrusionOk="0" h="75334" w="75334">
                  <a:moveTo>
                    <a:pt x="37667" y="75334"/>
                  </a:moveTo>
                  <a:cubicBezTo>
                    <a:pt x="16885" y="75334"/>
                    <a:pt x="0" y="58449"/>
                    <a:pt x="0" y="37667"/>
                  </a:cubicBezTo>
                  <a:cubicBezTo>
                    <a:pt x="0" y="16885"/>
                    <a:pt x="16885" y="0"/>
                    <a:pt x="37667" y="0"/>
                  </a:cubicBezTo>
                  <a:cubicBezTo>
                    <a:pt x="58449" y="0"/>
                    <a:pt x="75334" y="16885"/>
                    <a:pt x="75334" y="37667"/>
                  </a:cubicBezTo>
                  <a:cubicBezTo>
                    <a:pt x="75334" y="58449"/>
                    <a:pt x="58449" y="75334"/>
                    <a:pt x="37667" y="75334"/>
                  </a:cubicBezTo>
                  <a:close/>
                  <a:moveTo>
                    <a:pt x="37667" y="16236"/>
                  </a:moveTo>
                  <a:cubicBezTo>
                    <a:pt x="25977" y="16236"/>
                    <a:pt x="16236" y="25977"/>
                    <a:pt x="16236" y="37667"/>
                  </a:cubicBezTo>
                  <a:cubicBezTo>
                    <a:pt x="16236" y="49357"/>
                    <a:pt x="25977" y="59098"/>
                    <a:pt x="37667" y="59098"/>
                  </a:cubicBezTo>
                  <a:cubicBezTo>
                    <a:pt x="49357" y="59098"/>
                    <a:pt x="59098" y="49357"/>
                    <a:pt x="59098" y="37667"/>
                  </a:cubicBezTo>
                  <a:cubicBezTo>
                    <a:pt x="59098" y="25977"/>
                    <a:pt x="49357" y="16236"/>
                    <a:pt x="37667" y="16236"/>
                  </a:cubicBez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5268594" y="2105458"/>
              <a:ext cx="186228" cy="190932"/>
            </a:xfrm>
            <a:custGeom>
              <a:rect b="b" l="l" r="r" t="t"/>
              <a:pathLst>
                <a:path extrusionOk="0" h="190932" w="186228">
                  <a:moveTo>
                    <a:pt x="113247" y="190933"/>
                  </a:moveTo>
                  <a:lnTo>
                    <a:pt x="74281" y="190933"/>
                  </a:lnTo>
                  <a:cubicBezTo>
                    <a:pt x="69735" y="190933"/>
                    <a:pt x="66488" y="187036"/>
                    <a:pt x="66488" y="183140"/>
                  </a:cubicBezTo>
                  <a:lnTo>
                    <a:pt x="66488" y="166254"/>
                  </a:lnTo>
                  <a:cubicBezTo>
                    <a:pt x="59344" y="163657"/>
                    <a:pt x="52850" y="159760"/>
                    <a:pt x="46355" y="154565"/>
                  </a:cubicBezTo>
                  <a:lnTo>
                    <a:pt x="31418" y="163007"/>
                  </a:lnTo>
                  <a:cubicBezTo>
                    <a:pt x="29470" y="164306"/>
                    <a:pt x="27522" y="164306"/>
                    <a:pt x="25574" y="163657"/>
                  </a:cubicBezTo>
                  <a:cubicBezTo>
                    <a:pt x="23625" y="163007"/>
                    <a:pt x="21677" y="161708"/>
                    <a:pt x="20378" y="159760"/>
                  </a:cubicBezTo>
                  <a:lnTo>
                    <a:pt x="895" y="125990"/>
                  </a:lnTo>
                  <a:cubicBezTo>
                    <a:pt x="-1053" y="122093"/>
                    <a:pt x="246" y="116898"/>
                    <a:pt x="4142" y="114949"/>
                  </a:cubicBezTo>
                  <a:lnTo>
                    <a:pt x="18430" y="106507"/>
                  </a:lnTo>
                  <a:cubicBezTo>
                    <a:pt x="17780" y="102610"/>
                    <a:pt x="17780" y="98714"/>
                    <a:pt x="17780" y="94817"/>
                  </a:cubicBezTo>
                  <a:cubicBezTo>
                    <a:pt x="17780" y="90920"/>
                    <a:pt x="17780" y="87024"/>
                    <a:pt x="18430" y="83777"/>
                  </a:cubicBezTo>
                  <a:lnTo>
                    <a:pt x="4142" y="75334"/>
                  </a:lnTo>
                  <a:cubicBezTo>
                    <a:pt x="246" y="73386"/>
                    <a:pt x="-1053" y="68190"/>
                    <a:pt x="895" y="64294"/>
                  </a:cubicBezTo>
                  <a:lnTo>
                    <a:pt x="20378" y="30523"/>
                  </a:lnTo>
                  <a:cubicBezTo>
                    <a:pt x="22326" y="26627"/>
                    <a:pt x="27522" y="25328"/>
                    <a:pt x="31418" y="27276"/>
                  </a:cubicBezTo>
                  <a:lnTo>
                    <a:pt x="45706" y="35719"/>
                  </a:lnTo>
                  <a:cubicBezTo>
                    <a:pt x="51551" y="30523"/>
                    <a:pt x="58694" y="26627"/>
                    <a:pt x="65838" y="24029"/>
                  </a:cubicBezTo>
                  <a:lnTo>
                    <a:pt x="65838" y="7793"/>
                  </a:lnTo>
                  <a:cubicBezTo>
                    <a:pt x="65838" y="3247"/>
                    <a:pt x="69735" y="0"/>
                    <a:pt x="73632" y="0"/>
                  </a:cubicBezTo>
                  <a:lnTo>
                    <a:pt x="112597" y="0"/>
                  </a:lnTo>
                  <a:cubicBezTo>
                    <a:pt x="117143" y="0"/>
                    <a:pt x="120391" y="3896"/>
                    <a:pt x="120391" y="7793"/>
                  </a:cubicBezTo>
                  <a:lnTo>
                    <a:pt x="120391" y="24029"/>
                  </a:lnTo>
                  <a:cubicBezTo>
                    <a:pt x="127534" y="26627"/>
                    <a:pt x="134678" y="31173"/>
                    <a:pt x="140523" y="35719"/>
                  </a:cubicBezTo>
                  <a:lnTo>
                    <a:pt x="154811" y="27276"/>
                  </a:lnTo>
                  <a:cubicBezTo>
                    <a:pt x="158707" y="25328"/>
                    <a:pt x="163903" y="26627"/>
                    <a:pt x="165851" y="30523"/>
                  </a:cubicBezTo>
                  <a:lnTo>
                    <a:pt x="185334" y="64294"/>
                  </a:lnTo>
                  <a:cubicBezTo>
                    <a:pt x="187282" y="68190"/>
                    <a:pt x="185983" y="73386"/>
                    <a:pt x="182087" y="75334"/>
                  </a:cubicBezTo>
                  <a:lnTo>
                    <a:pt x="167799" y="83777"/>
                  </a:lnTo>
                  <a:cubicBezTo>
                    <a:pt x="168449" y="87673"/>
                    <a:pt x="168449" y="91570"/>
                    <a:pt x="168449" y="95466"/>
                  </a:cubicBezTo>
                  <a:cubicBezTo>
                    <a:pt x="168449" y="99363"/>
                    <a:pt x="167799" y="103260"/>
                    <a:pt x="167150" y="107156"/>
                  </a:cubicBezTo>
                  <a:lnTo>
                    <a:pt x="181437" y="115599"/>
                  </a:lnTo>
                  <a:cubicBezTo>
                    <a:pt x="183385" y="116898"/>
                    <a:pt x="184684" y="118196"/>
                    <a:pt x="185334" y="120794"/>
                  </a:cubicBezTo>
                  <a:cubicBezTo>
                    <a:pt x="185983" y="122743"/>
                    <a:pt x="185334" y="125340"/>
                    <a:pt x="184684" y="126639"/>
                  </a:cubicBezTo>
                  <a:lnTo>
                    <a:pt x="165201" y="160410"/>
                  </a:lnTo>
                  <a:cubicBezTo>
                    <a:pt x="163253" y="164306"/>
                    <a:pt x="158058" y="165605"/>
                    <a:pt x="154161" y="163657"/>
                  </a:cubicBezTo>
                  <a:lnTo>
                    <a:pt x="141172" y="154565"/>
                  </a:lnTo>
                  <a:cubicBezTo>
                    <a:pt x="135328" y="159111"/>
                    <a:pt x="128184" y="163007"/>
                    <a:pt x="121040" y="166254"/>
                  </a:cubicBezTo>
                  <a:lnTo>
                    <a:pt x="121040" y="183140"/>
                  </a:lnTo>
                  <a:cubicBezTo>
                    <a:pt x="121040" y="187036"/>
                    <a:pt x="117793" y="190933"/>
                    <a:pt x="113247" y="190933"/>
                  </a:cubicBezTo>
                  <a:close/>
                  <a:moveTo>
                    <a:pt x="82074" y="174697"/>
                  </a:moveTo>
                  <a:lnTo>
                    <a:pt x="104804" y="174697"/>
                  </a:lnTo>
                  <a:lnTo>
                    <a:pt x="104804" y="160410"/>
                  </a:lnTo>
                  <a:cubicBezTo>
                    <a:pt x="104804" y="156513"/>
                    <a:pt x="107402" y="153915"/>
                    <a:pt x="110649" y="152616"/>
                  </a:cubicBezTo>
                  <a:cubicBezTo>
                    <a:pt x="119741" y="150019"/>
                    <a:pt x="127534" y="145473"/>
                    <a:pt x="134678" y="138978"/>
                  </a:cubicBezTo>
                  <a:cubicBezTo>
                    <a:pt x="137276" y="136381"/>
                    <a:pt x="141172" y="136381"/>
                    <a:pt x="144420" y="137679"/>
                  </a:cubicBezTo>
                  <a:lnTo>
                    <a:pt x="156759" y="144823"/>
                  </a:lnTo>
                  <a:lnTo>
                    <a:pt x="168449" y="125340"/>
                  </a:lnTo>
                  <a:lnTo>
                    <a:pt x="156109" y="118196"/>
                  </a:lnTo>
                  <a:cubicBezTo>
                    <a:pt x="152862" y="116248"/>
                    <a:pt x="151563" y="113001"/>
                    <a:pt x="152213" y="109104"/>
                  </a:cubicBezTo>
                  <a:cubicBezTo>
                    <a:pt x="153512" y="104558"/>
                    <a:pt x="154161" y="99363"/>
                    <a:pt x="154161" y="94817"/>
                  </a:cubicBezTo>
                  <a:cubicBezTo>
                    <a:pt x="154161" y="90271"/>
                    <a:pt x="153512" y="85725"/>
                    <a:pt x="152213" y="81179"/>
                  </a:cubicBezTo>
                  <a:cubicBezTo>
                    <a:pt x="151563" y="77932"/>
                    <a:pt x="152862" y="74035"/>
                    <a:pt x="156109" y="72087"/>
                  </a:cubicBezTo>
                  <a:lnTo>
                    <a:pt x="168449" y="64943"/>
                  </a:lnTo>
                  <a:lnTo>
                    <a:pt x="156759" y="45460"/>
                  </a:lnTo>
                  <a:lnTo>
                    <a:pt x="144420" y="52604"/>
                  </a:lnTo>
                  <a:cubicBezTo>
                    <a:pt x="141172" y="54552"/>
                    <a:pt x="137276" y="53903"/>
                    <a:pt x="134678" y="51305"/>
                  </a:cubicBezTo>
                  <a:cubicBezTo>
                    <a:pt x="127534" y="44811"/>
                    <a:pt x="119092" y="39615"/>
                    <a:pt x="110649" y="37017"/>
                  </a:cubicBezTo>
                  <a:cubicBezTo>
                    <a:pt x="107402" y="35719"/>
                    <a:pt x="104804" y="33121"/>
                    <a:pt x="104804" y="29224"/>
                  </a:cubicBezTo>
                  <a:lnTo>
                    <a:pt x="104804" y="15586"/>
                  </a:lnTo>
                  <a:lnTo>
                    <a:pt x="82074" y="15586"/>
                  </a:lnTo>
                  <a:lnTo>
                    <a:pt x="82074" y="29874"/>
                  </a:lnTo>
                  <a:cubicBezTo>
                    <a:pt x="82074" y="33770"/>
                    <a:pt x="79476" y="36368"/>
                    <a:pt x="76229" y="37667"/>
                  </a:cubicBezTo>
                  <a:cubicBezTo>
                    <a:pt x="67137" y="40265"/>
                    <a:pt x="58694" y="45460"/>
                    <a:pt x="52200" y="51955"/>
                  </a:cubicBezTo>
                  <a:cubicBezTo>
                    <a:pt x="49602" y="54552"/>
                    <a:pt x="45706" y="55202"/>
                    <a:pt x="42459" y="53253"/>
                  </a:cubicBezTo>
                  <a:lnTo>
                    <a:pt x="30120" y="46110"/>
                  </a:lnTo>
                  <a:lnTo>
                    <a:pt x="18430" y="65592"/>
                  </a:lnTo>
                  <a:lnTo>
                    <a:pt x="30769" y="72736"/>
                  </a:lnTo>
                  <a:cubicBezTo>
                    <a:pt x="34016" y="74685"/>
                    <a:pt x="35315" y="77932"/>
                    <a:pt x="34666" y="81828"/>
                  </a:cubicBezTo>
                  <a:cubicBezTo>
                    <a:pt x="33367" y="86374"/>
                    <a:pt x="33367" y="90920"/>
                    <a:pt x="33367" y="95466"/>
                  </a:cubicBezTo>
                  <a:cubicBezTo>
                    <a:pt x="33367" y="100012"/>
                    <a:pt x="34016" y="104558"/>
                    <a:pt x="35315" y="109754"/>
                  </a:cubicBezTo>
                  <a:cubicBezTo>
                    <a:pt x="35964" y="113001"/>
                    <a:pt x="34666" y="116898"/>
                    <a:pt x="31418" y="118846"/>
                  </a:cubicBezTo>
                  <a:lnTo>
                    <a:pt x="19079" y="125990"/>
                  </a:lnTo>
                  <a:lnTo>
                    <a:pt x="30769" y="145473"/>
                  </a:lnTo>
                  <a:lnTo>
                    <a:pt x="43108" y="138329"/>
                  </a:lnTo>
                  <a:cubicBezTo>
                    <a:pt x="46355" y="136381"/>
                    <a:pt x="50252" y="137030"/>
                    <a:pt x="52850" y="139628"/>
                  </a:cubicBezTo>
                  <a:cubicBezTo>
                    <a:pt x="59344" y="146122"/>
                    <a:pt x="67787" y="150668"/>
                    <a:pt x="76879" y="153266"/>
                  </a:cubicBezTo>
                  <a:cubicBezTo>
                    <a:pt x="80126" y="154565"/>
                    <a:pt x="82724" y="157162"/>
                    <a:pt x="82724" y="161059"/>
                  </a:cubicBezTo>
                  <a:lnTo>
                    <a:pt x="82724" y="174697"/>
                  </a:ln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3" name="Google Shape;553;p30"/>
          <p:cNvGrpSpPr/>
          <p:nvPr/>
        </p:nvGrpSpPr>
        <p:grpSpPr>
          <a:xfrm>
            <a:off x="7735817" y="415187"/>
            <a:ext cx="511959" cy="527366"/>
            <a:chOff x="3288244" y="-854250"/>
            <a:chExt cx="367259" cy="378311"/>
          </a:xfrm>
        </p:grpSpPr>
        <p:grpSp>
          <p:nvGrpSpPr>
            <p:cNvPr id="554" name="Google Shape;554;p30"/>
            <p:cNvGrpSpPr/>
            <p:nvPr/>
          </p:nvGrpSpPr>
          <p:grpSpPr>
            <a:xfrm>
              <a:off x="3330965" y="-854250"/>
              <a:ext cx="281923" cy="376936"/>
              <a:chOff x="3347085" y="3014131"/>
              <a:chExt cx="281923" cy="376936"/>
            </a:xfrm>
          </p:grpSpPr>
          <p:sp>
            <p:nvSpPr>
              <p:cNvPr id="555" name="Google Shape;555;p30"/>
              <p:cNvSpPr/>
              <p:nvPr/>
            </p:nvSpPr>
            <p:spPr>
              <a:xfrm>
                <a:off x="3403769" y="3014131"/>
                <a:ext cx="168870" cy="110742"/>
              </a:xfrm>
              <a:custGeom>
                <a:rect b="b" l="l" r="r" t="t"/>
                <a:pathLst>
                  <a:path extrusionOk="0" h="110742" w="168870">
                    <a:moveTo>
                      <a:pt x="22556" y="110742"/>
                    </a:moveTo>
                    <a:cubicBezTo>
                      <a:pt x="20489" y="110742"/>
                      <a:pt x="18422" y="109367"/>
                      <a:pt x="17044" y="107303"/>
                    </a:cubicBezTo>
                    <a:lnTo>
                      <a:pt x="5330" y="84604"/>
                    </a:lnTo>
                    <a:cubicBezTo>
                      <a:pt x="507" y="75662"/>
                      <a:pt x="-872" y="65345"/>
                      <a:pt x="507" y="55027"/>
                    </a:cubicBezTo>
                    <a:cubicBezTo>
                      <a:pt x="1885" y="46773"/>
                      <a:pt x="8775" y="40583"/>
                      <a:pt x="17044" y="40583"/>
                    </a:cubicBezTo>
                    <a:cubicBezTo>
                      <a:pt x="19800" y="40583"/>
                      <a:pt x="21867" y="41270"/>
                      <a:pt x="24623" y="42646"/>
                    </a:cubicBezTo>
                    <a:cubicBezTo>
                      <a:pt x="26690" y="43334"/>
                      <a:pt x="29446" y="42646"/>
                      <a:pt x="30135" y="40583"/>
                    </a:cubicBezTo>
                    <a:lnTo>
                      <a:pt x="37026" y="29577"/>
                    </a:lnTo>
                    <a:cubicBezTo>
                      <a:pt x="50118" y="8942"/>
                      <a:pt x="75612" y="688"/>
                      <a:pt x="97662" y="9630"/>
                    </a:cubicBezTo>
                    <a:cubicBezTo>
                      <a:pt x="113509" y="15820"/>
                      <a:pt x="132114" y="13069"/>
                      <a:pt x="145205" y="2064"/>
                    </a:cubicBezTo>
                    <a:cubicBezTo>
                      <a:pt x="147273" y="688"/>
                      <a:pt x="149340" y="0"/>
                      <a:pt x="151407" y="0"/>
                    </a:cubicBezTo>
                    <a:cubicBezTo>
                      <a:pt x="156230" y="0"/>
                      <a:pt x="160364" y="3439"/>
                      <a:pt x="161053" y="8254"/>
                    </a:cubicBezTo>
                    <a:lnTo>
                      <a:pt x="167944" y="49524"/>
                    </a:lnTo>
                    <a:cubicBezTo>
                      <a:pt x="170700" y="65345"/>
                      <a:pt x="167255" y="81165"/>
                      <a:pt x="158297" y="94922"/>
                    </a:cubicBezTo>
                    <a:lnTo>
                      <a:pt x="150029" y="107303"/>
                    </a:lnTo>
                    <a:cubicBezTo>
                      <a:pt x="147962" y="110054"/>
                      <a:pt x="144516" y="110742"/>
                      <a:pt x="141760" y="109367"/>
                    </a:cubicBezTo>
                    <a:cubicBezTo>
                      <a:pt x="139004" y="107303"/>
                      <a:pt x="138315" y="103864"/>
                      <a:pt x="139693" y="101112"/>
                    </a:cubicBezTo>
                    <a:lnTo>
                      <a:pt x="147962" y="88731"/>
                    </a:lnTo>
                    <a:cubicBezTo>
                      <a:pt x="154852" y="77726"/>
                      <a:pt x="157608" y="65345"/>
                      <a:pt x="155541" y="52276"/>
                    </a:cubicBezTo>
                    <a:lnTo>
                      <a:pt x="149340" y="14445"/>
                    </a:lnTo>
                    <a:cubicBezTo>
                      <a:pt x="133492" y="26138"/>
                      <a:pt x="111442" y="29577"/>
                      <a:pt x="92838" y="22011"/>
                    </a:cubicBezTo>
                    <a:cubicBezTo>
                      <a:pt x="75612" y="15133"/>
                      <a:pt x="57008" y="21323"/>
                      <a:pt x="47361" y="37143"/>
                    </a:cubicBezTo>
                    <a:lnTo>
                      <a:pt x="40471" y="48149"/>
                    </a:lnTo>
                    <a:cubicBezTo>
                      <a:pt x="35648" y="55027"/>
                      <a:pt x="26690" y="57779"/>
                      <a:pt x="19111" y="54339"/>
                    </a:cubicBezTo>
                    <a:cubicBezTo>
                      <a:pt x="16354" y="52964"/>
                      <a:pt x="13598" y="54339"/>
                      <a:pt x="12909" y="57779"/>
                    </a:cubicBezTo>
                    <a:cubicBezTo>
                      <a:pt x="11531" y="65345"/>
                      <a:pt x="12909" y="72911"/>
                      <a:pt x="16354" y="79789"/>
                    </a:cubicBezTo>
                    <a:lnTo>
                      <a:pt x="28068" y="102488"/>
                    </a:lnTo>
                    <a:cubicBezTo>
                      <a:pt x="29446" y="105240"/>
                      <a:pt x="28757" y="109367"/>
                      <a:pt x="25312" y="110742"/>
                    </a:cubicBezTo>
                    <a:cubicBezTo>
                      <a:pt x="24623" y="110742"/>
                      <a:pt x="23245" y="110742"/>
                      <a:pt x="22556" y="110742"/>
                    </a:cubicBezTo>
                    <a:close/>
                    <a:moveTo>
                      <a:pt x="153474" y="11693"/>
                    </a:moveTo>
                    <a:cubicBezTo>
                      <a:pt x="153474" y="11693"/>
                      <a:pt x="153474" y="11693"/>
                      <a:pt x="153474" y="11693"/>
                    </a:cubicBezTo>
                    <a:cubicBezTo>
                      <a:pt x="153474" y="11693"/>
                      <a:pt x="153474" y="11693"/>
                      <a:pt x="153474" y="11693"/>
                    </a:cubicBezTo>
                    <a:close/>
                  </a:path>
                </a:pathLst>
              </a:custGeom>
              <a:solidFill>
                <a:srgbClr val="F692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6" name="Google Shape;556;p30"/>
              <p:cNvGrpSpPr/>
              <p:nvPr/>
            </p:nvGrpSpPr>
            <p:grpSpPr>
              <a:xfrm>
                <a:off x="3416678" y="3111804"/>
                <a:ext cx="144009" cy="39894"/>
                <a:chOff x="3416678" y="3111804"/>
                <a:chExt cx="144009" cy="39894"/>
              </a:xfrm>
            </p:grpSpPr>
            <p:sp>
              <p:nvSpPr>
                <p:cNvPr id="557" name="Google Shape;557;p30"/>
                <p:cNvSpPr/>
                <p:nvPr/>
              </p:nvSpPr>
              <p:spPr>
                <a:xfrm>
                  <a:off x="3416678" y="3111804"/>
                  <a:ext cx="26872" cy="39894"/>
                </a:xfrm>
                <a:custGeom>
                  <a:rect b="b" l="l" r="r" t="t"/>
                  <a:pathLst>
                    <a:path extrusionOk="0" h="39894" w="26872">
                      <a:moveTo>
                        <a:pt x="20671" y="39895"/>
                      </a:moveTo>
                      <a:lnTo>
                        <a:pt x="18604" y="39895"/>
                      </a:lnTo>
                      <a:cubicBezTo>
                        <a:pt x="8269" y="39895"/>
                        <a:pt x="0" y="31641"/>
                        <a:pt x="0" y="21323"/>
                      </a:cubicBezTo>
                      <a:lnTo>
                        <a:pt x="0" y="15820"/>
                      </a:lnTo>
                      <a:cubicBezTo>
                        <a:pt x="0" y="6878"/>
                        <a:pt x="6890" y="0"/>
                        <a:pt x="15848" y="0"/>
                      </a:cubicBezTo>
                      <a:lnTo>
                        <a:pt x="20671" y="0"/>
                      </a:lnTo>
                      <a:cubicBezTo>
                        <a:pt x="24116" y="0"/>
                        <a:pt x="26873" y="2751"/>
                        <a:pt x="26873" y="6191"/>
                      </a:cubicBezTo>
                      <a:cubicBezTo>
                        <a:pt x="26873" y="9630"/>
                        <a:pt x="24116" y="12381"/>
                        <a:pt x="20671" y="12381"/>
                      </a:cubicBezTo>
                      <a:lnTo>
                        <a:pt x="15848" y="12381"/>
                      </a:lnTo>
                      <a:cubicBezTo>
                        <a:pt x="13781" y="12381"/>
                        <a:pt x="12403" y="13757"/>
                        <a:pt x="12403" y="15820"/>
                      </a:cubicBezTo>
                      <a:lnTo>
                        <a:pt x="12403" y="21323"/>
                      </a:lnTo>
                      <a:cubicBezTo>
                        <a:pt x="12403" y="24762"/>
                        <a:pt x="15159" y="27514"/>
                        <a:pt x="18604" y="27514"/>
                      </a:cubicBezTo>
                      <a:lnTo>
                        <a:pt x="20671" y="27514"/>
                      </a:lnTo>
                      <a:cubicBezTo>
                        <a:pt x="24116" y="27514"/>
                        <a:pt x="26873" y="30265"/>
                        <a:pt x="26873" y="33704"/>
                      </a:cubicBezTo>
                      <a:cubicBezTo>
                        <a:pt x="26873" y="37143"/>
                        <a:pt x="24116" y="39895"/>
                        <a:pt x="20671" y="39895"/>
                      </a:cubicBezTo>
                      <a:close/>
                    </a:path>
                  </a:pathLst>
                </a:custGeom>
                <a:solidFill>
                  <a:srgbClr val="F6921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" name="Google Shape;558;p30"/>
                <p:cNvSpPr/>
                <p:nvPr/>
              </p:nvSpPr>
              <p:spPr>
                <a:xfrm>
                  <a:off x="3533815" y="3111804"/>
                  <a:ext cx="26872" cy="39894"/>
                </a:xfrm>
                <a:custGeom>
                  <a:rect b="b" l="l" r="r" t="t"/>
                  <a:pathLst>
                    <a:path extrusionOk="0" h="39894" w="26872">
                      <a:moveTo>
                        <a:pt x="8269" y="39895"/>
                      </a:moveTo>
                      <a:lnTo>
                        <a:pt x="6202" y="39895"/>
                      </a:lnTo>
                      <a:cubicBezTo>
                        <a:pt x="2756" y="39895"/>
                        <a:pt x="0" y="37143"/>
                        <a:pt x="0" y="33704"/>
                      </a:cubicBezTo>
                      <a:cubicBezTo>
                        <a:pt x="0" y="30265"/>
                        <a:pt x="2756" y="27514"/>
                        <a:pt x="6202" y="27514"/>
                      </a:cubicBezTo>
                      <a:lnTo>
                        <a:pt x="8269" y="27514"/>
                      </a:lnTo>
                      <a:cubicBezTo>
                        <a:pt x="11714" y="27514"/>
                        <a:pt x="14470" y="24762"/>
                        <a:pt x="14470" y="21323"/>
                      </a:cubicBezTo>
                      <a:lnTo>
                        <a:pt x="14470" y="15820"/>
                      </a:lnTo>
                      <a:cubicBezTo>
                        <a:pt x="14470" y="13757"/>
                        <a:pt x="13092" y="12381"/>
                        <a:pt x="11025" y="12381"/>
                      </a:cubicBezTo>
                      <a:lnTo>
                        <a:pt x="6202" y="12381"/>
                      </a:lnTo>
                      <a:cubicBezTo>
                        <a:pt x="2756" y="12381"/>
                        <a:pt x="0" y="9630"/>
                        <a:pt x="0" y="6191"/>
                      </a:cubicBezTo>
                      <a:cubicBezTo>
                        <a:pt x="0" y="2751"/>
                        <a:pt x="2756" y="0"/>
                        <a:pt x="6202" y="0"/>
                      </a:cubicBezTo>
                      <a:lnTo>
                        <a:pt x="11025" y="0"/>
                      </a:lnTo>
                      <a:cubicBezTo>
                        <a:pt x="19982" y="0"/>
                        <a:pt x="26873" y="6878"/>
                        <a:pt x="26873" y="15820"/>
                      </a:cubicBezTo>
                      <a:lnTo>
                        <a:pt x="26873" y="21323"/>
                      </a:lnTo>
                      <a:cubicBezTo>
                        <a:pt x="26873" y="31641"/>
                        <a:pt x="18604" y="39895"/>
                        <a:pt x="8269" y="39895"/>
                      </a:cubicBezTo>
                      <a:close/>
                    </a:path>
                  </a:pathLst>
                </a:custGeom>
                <a:solidFill>
                  <a:srgbClr val="F6921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59" name="Google Shape;559;p30"/>
              <p:cNvSpPr/>
              <p:nvPr/>
            </p:nvSpPr>
            <p:spPr>
              <a:xfrm>
                <a:off x="3347085" y="3213472"/>
                <a:ext cx="122092" cy="177594"/>
              </a:xfrm>
              <a:custGeom>
                <a:rect b="b" l="l" r="r" t="t"/>
                <a:pathLst>
                  <a:path extrusionOk="0" h="177594" w="122092">
                    <a:moveTo>
                      <a:pt x="6201" y="177594"/>
                    </a:moveTo>
                    <a:cubicBezTo>
                      <a:pt x="6201" y="177594"/>
                      <a:pt x="5512" y="177594"/>
                      <a:pt x="5512" y="177594"/>
                    </a:cubicBezTo>
                    <a:cubicBezTo>
                      <a:pt x="2067" y="176907"/>
                      <a:pt x="0" y="174155"/>
                      <a:pt x="0" y="170716"/>
                    </a:cubicBezTo>
                    <a:lnTo>
                      <a:pt x="12403" y="58598"/>
                    </a:lnTo>
                    <a:cubicBezTo>
                      <a:pt x="16537" y="35899"/>
                      <a:pt x="33763" y="18016"/>
                      <a:pt x="55812" y="13201"/>
                    </a:cubicBezTo>
                    <a:lnTo>
                      <a:pt x="114381" y="132"/>
                    </a:lnTo>
                    <a:cubicBezTo>
                      <a:pt x="117826" y="-556"/>
                      <a:pt x="121271" y="1507"/>
                      <a:pt x="121960" y="4947"/>
                    </a:cubicBezTo>
                    <a:cubicBezTo>
                      <a:pt x="122649" y="8386"/>
                      <a:pt x="120582" y="11825"/>
                      <a:pt x="117137" y="12513"/>
                    </a:cubicBezTo>
                    <a:lnTo>
                      <a:pt x="58569" y="25582"/>
                    </a:lnTo>
                    <a:cubicBezTo>
                      <a:pt x="41343" y="29709"/>
                      <a:pt x="27562" y="43466"/>
                      <a:pt x="24116" y="61350"/>
                    </a:cubicBezTo>
                    <a:lnTo>
                      <a:pt x="11714" y="173467"/>
                    </a:lnTo>
                    <a:cubicBezTo>
                      <a:pt x="11714" y="175531"/>
                      <a:pt x="8957" y="177594"/>
                      <a:pt x="6201" y="177594"/>
                    </a:cubicBezTo>
                    <a:close/>
                  </a:path>
                </a:pathLst>
              </a:custGeom>
              <a:solidFill>
                <a:srgbClr val="F692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30"/>
              <p:cNvSpPr/>
              <p:nvPr/>
            </p:nvSpPr>
            <p:spPr>
              <a:xfrm>
                <a:off x="3506810" y="3212785"/>
                <a:ext cx="122198" cy="178282"/>
              </a:xfrm>
              <a:custGeom>
                <a:rect b="b" l="l" r="r" t="t"/>
                <a:pathLst>
                  <a:path extrusionOk="0" h="178282" w="122198">
                    <a:moveTo>
                      <a:pt x="116580" y="178282"/>
                    </a:moveTo>
                    <a:cubicBezTo>
                      <a:pt x="113824" y="178282"/>
                      <a:pt x="111068" y="176219"/>
                      <a:pt x="110379" y="172780"/>
                    </a:cubicBezTo>
                    <a:lnTo>
                      <a:pt x="97976" y="60662"/>
                    </a:lnTo>
                    <a:cubicBezTo>
                      <a:pt x="94531" y="43466"/>
                      <a:pt x="81439" y="29709"/>
                      <a:pt x="63524" y="25582"/>
                    </a:cubicBezTo>
                    <a:lnTo>
                      <a:pt x="4955" y="12513"/>
                    </a:lnTo>
                    <a:cubicBezTo>
                      <a:pt x="1510" y="11825"/>
                      <a:pt x="-557" y="8386"/>
                      <a:pt x="132" y="4947"/>
                    </a:cubicBezTo>
                    <a:cubicBezTo>
                      <a:pt x="821" y="1507"/>
                      <a:pt x="4266" y="-556"/>
                      <a:pt x="7712" y="132"/>
                    </a:cubicBezTo>
                    <a:lnTo>
                      <a:pt x="66280" y="13201"/>
                    </a:lnTo>
                    <a:cubicBezTo>
                      <a:pt x="88330" y="18016"/>
                      <a:pt x="105556" y="35899"/>
                      <a:pt x="109690" y="58598"/>
                    </a:cubicBezTo>
                    <a:lnTo>
                      <a:pt x="122093" y="171404"/>
                    </a:lnTo>
                    <a:cubicBezTo>
                      <a:pt x="122782" y="174843"/>
                      <a:pt x="120025" y="177594"/>
                      <a:pt x="116580" y="178282"/>
                    </a:cubicBezTo>
                    <a:cubicBezTo>
                      <a:pt x="116580" y="178282"/>
                      <a:pt x="116580" y="178282"/>
                      <a:pt x="116580" y="178282"/>
                    </a:cubicBezTo>
                    <a:close/>
                  </a:path>
                </a:pathLst>
              </a:custGeom>
              <a:solidFill>
                <a:srgbClr val="F692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30"/>
              <p:cNvSpPr/>
              <p:nvPr/>
            </p:nvSpPr>
            <p:spPr>
              <a:xfrm>
                <a:off x="3457331" y="3188736"/>
                <a:ext cx="62013" cy="53069"/>
              </a:xfrm>
              <a:custGeom>
                <a:rect b="b" l="l" r="r" t="t"/>
                <a:pathLst>
                  <a:path extrusionOk="0" h="53069" w="62013">
                    <a:moveTo>
                      <a:pt x="31007" y="53070"/>
                    </a:moveTo>
                    <a:cubicBezTo>
                      <a:pt x="17226" y="53070"/>
                      <a:pt x="5512" y="45504"/>
                      <a:pt x="1378" y="34498"/>
                    </a:cubicBezTo>
                    <a:cubicBezTo>
                      <a:pt x="689" y="32435"/>
                      <a:pt x="0" y="29683"/>
                      <a:pt x="0" y="26932"/>
                    </a:cubicBezTo>
                    <a:cubicBezTo>
                      <a:pt x="0" y="26244"/>
                      <a:pt x="0" y="24868"/>
                      <a:pt x="0" y="24180"/>
                    </a:cubicBezTo>
                    <a:lnTo>
                      <a:pt x="2067" y="6297"/>
                    </a:lnTo>
                    <a:cubicBezTo>
                      <a:pt x="2756" y="2857"/>
                      <a:pt x="5512" y="106"/>
                      <a:pt x="8957" y="794"/>
                    </a:cubicBezTo>
                    <a:cubicBezTo>
                      <a:pt x="12403" y="1482"/>
                      <a:pt x="14470" y="4233"/>
                      <a:pt x="14470" y="7672"/>
                    </a:cubicBezTo>
                    <a:lnTo>
                      <a:pt x="12403" y="25556"/>
                    </a:lnTo>
                    <a:cubicBezTo>
                      <a:pt x="12403" y="26244"/>
                      <a:pt x="12403" y="26244"/>
                      <a:pt x="12403" y="26932"/>
                    </a:cubicBezTo>
                    <a:cubicBezTo>
                      <a:pt x="12403" y="28308"/>
                      <a:pt x="12403" y="28995"/>
                      <a:pt x="13092" y="30371"/>
                    </a:cubicBezTo>
                    <a:cubicBezTo>
                      <a:pt x="15159" y="36562"/>
                      <a:pt x="22738" y="40689"/>
                      <a:pt x="31007" y="40689"/>
                    </a:cubicBezTo>
                    <a:cubicBezTo>
                      <a:pt x="38586" y="40689"/>
                      <a:pt x="45477" y="37249"/>
                      <a:pt x="48233" y="31059"/>
                    </a:cubicBezTo>
                    <a:cubicBezTo>
                      <a:pt x="48922" y="29683"/>
                      <a:pt x="49611" y="28308"/>
                      <a:pt x="49611" y="26244"/>
                    </a:cubicBezTo>
                    <a:cubicBezTo>
                      <a:pt x="49611" y="25556"/>
                      <a:pt x="49611" y="25556"/>
                      <a:pt x="49611" y="24868"/>
                    </a:cubicBezTo>
                    <a:lnTo>
                      <a:pt x="47544" y="6985"/>
                    </a:lnTo>
                    <a:cubicBezTo>
                      <a:pt x="46855" y="3545"/>
                      <a:pt x="49611" y="794"/>
                      <a:pt x="53056" y="106"/>
                    </a:cubicBezTo>
                    <a:cubicBezTo>
                      <a:pt x="56501" y="-582"/>
                      <a:pt x="59257" y="2170"/>
                      <a:pt x="59947" y="5609"/>
                    </a:cubicBezTo>
                    <a:lnTo>
                      <a:pt x="62014" y="23493"/>
                    </a:lnTo>
                    <a:cubicBezTo>
                      <a:pt x="62014" y="24868"/>
                      <a:pt x="62014" y="25556"/>
                      <a:pt x="62014" y="26244"/>
                    </a:cubicBezTo>
                    <a:cubicBezTo>
                      <a:pt x="62014" y="29683"/>
                      <a:pt x="61325" y="33122"/>
                      <a:pt x="59257" y="35874"/>
                    </a:cubicBezTo>
                    <a:cubicBezTo>
                      <a:pt x="55123" y="46879"/>
                      <a:pt x="43410" y="53070"/>
                      <a:pt x="31007" y="53070"/>
                    </a:cubicBezTo>
                    <a:close/>
                  </a:path>
                </a:pathLst>
              </a:custGeom>
              <a:solidFill>
                <a:srgbClr val="F692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30"/>
              <p:cNvSpPr/>
              <p:nvPr/>
            </p:nvSpPr>
            <p:spPr>
              <a:xfrm>
                <a:off x="3431309" y="3093920"/>
                <a:ext cx="45856" cy="30264"/>
              </a:xfrm>
              <a:custGeom>
                <a:rect b="b" l="l" r="r" t="t"/>
                <a:pathLst>
                  <a:path extrusionOk="0" h="30264" w="45856">
                    <a:moveTo>
                      <a:pt x="6040" y="30265"/>
                    </a:moveTo>
                    <a:cubicBezTo>
                      <a:pt x="5352" y="30265"/>
                      <a:pt x="4662" y="30265"/>
                      <a:pt x="3973" y="29577"/>
                    </a:cubicBezTo>
                    <a:cubicBezTo>
                      <a:pt x="528" y="28201"/>
                      <a:pt x="-850" y="24762"/>
                      <a:pt x="528" y="22011"/>
                    </a:cubicBezTo>
                    <a:cubicBezTo>
                      <a:pt x="5352" y="8942"/>
                      <a:pt x="17754" y="0"/>
                      <a:pt x="30157" y="0"/>
                    </a:cubicBezTo>
                    <a:cubicBezTo>
                      <a:pt x="34291" y="0"/>
                      <a:pt x="39115" y="688"/>
                      <a:pt x="42560" y="2751"/>
                    </a:cubicBezTo>
                    <a:cubicBezTo>
                      <a:pt x="45316" y="4127"/>
                      <a:pt x="46694" y="7566"/>
                      <a:pt x="45316" y="11005"/>
                    </a:cubicBezTo>
                    <a:cubicBezTo>
                      <a:pt x="43938" y="13757"/>
                      <a:pt x="40493" y="15132"/>
                      <a:pt x="37047" y="13757"/>
                    </a:cubicBezTo>
                    <a:cubicBezTo>
                      <a:pt x="26712" y="8942"/>
                      <a:pt x="14998" y="15132"/>
                      <a:pt x="10864" y="26138"/>
                    </a:cubicBezTo>
                    <a:cubicBezTo>
                      <a:pt x="10864" y="28889"/>
                      <a:pt x="8797" y="30265"/>
                      <a:pt x="6040" y="30265"/>
                    </a:cubicBezTo>
                    <a:close/>
                  </a:path>
                </a:pathLst>
              </a:custGeom>
              <a:solidFill>
                <a:srgbClr val="F692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30"/>
              <p:cNvSpPr/>
              <p:nvPr/>
            </p:nvSpPr>
            <p:spPr>
              <a:xfrm>
                <a:off x="3431309" y="3094410"/>
                <a:ext cx="114658" cy="30301"/>
              </a:xfrm>
              <a:custGeom>
                <a:rect b="b" l="l" r="r" t="t"/>
                <a:pathLst>
                  <a:path extrusionOk="0" h="30301" w="114658">
                    <a:moveTo>
                      <a:pt x="108708" y="29775"/>
                    </a:moveTo>
                    <a:cubicBezTo>
                      <a:pt x="105952" y="29775"/>
                      <a:pt x="103885" y="28399"/>
                      <a:pt x="103195" y="25648"/>
                    </a:cubicBezTo>
                    <a:cubicBezTo>
                      <a:pt x="101128" y="19457"/>
                      <a:pt x="96994" y="15330"/>
                      <a:pt x="91482" y="13267"/>
                    </a:cubicBezTo>
                    <a:cubicBezTo>
                      <a:pt x="88037" y="11891"/>
                      <a:pt x="83213" y="11203"/>
                      <a:pt x="77012" y="13954"/>
                    </a:cubicBezTo>
                    <a:lnTo>
                      <a:pt x="70121" y="17394"/>
                    </a:lnTo>
                    <a:cubicBezTo>
                      <a:pt x="61853" y="20833"/>
                      <a:pt x="52895" y="20833"/>
                      <a:pt x="44627" y="17394"/>
                    </a:cubicBezTo>
                    <a:lnTo>
                      <a:pt x="37736" y="13954"/>
                    </a:lnTo>
                    <a:cubicBezTo>
                      <a:pt x="27401" y="9139"/>
                      <a:pt x="15687" y="15330"/>
                      <a:pt x="11553" y="26335"/>
                    </a:cubicBezTo>
                    <a:cubicBezTo>
                      <a:pt x="10175" y="29775"/>
                      <a:pt x="6729" y="31150"/>
                      <a:pt x="3973" y="29775"/>
                    </a:cubicBezTo>
                    <a:cubicBezTo>
                      <a:pt x="528" y="28399"/>
                      <a:pt x="-850" y="24960"/>
                      <a:pt x="528" y="22208"/>
                    </a:cubicBezTo>
                    <a:cubicBezTo>
                      <a:pt x="5352" y="9139"/>
                      <a:pt x="17754" y="198"/>
                      <a:pt x="30157" y="198"/>
                    </a:cubicBezTo>
                    <a:cubicBezTo>
                      <a:pt x="34291" y="198"/>
                      <a:pt x="39115" y="885"/>
                      <a:pt x="42560" y="2949"/>
                    </a:cubicBezTo>
                    <a:lnTo>
                      <a:pt x="49450" y="6388"/>
                    </a:lnTo>
                    <a:cubicBezTo>
                      <a:pt x="54273" y="8452"/>
                      <a:pt x="59786" y="8452"/>
                      <a:pt x="64609" y="6388"/>
                    </a:cubicBezTo>
                    <a:lnTo>
                      <a:pt x="71499" y="2949"/>
                    </a:lnTo>
                    <a:cubicBezTo>
                      <a:pt x="79079" y="-490"/>
                      <a:pt x="87348" y="-1178"/>
                      <a:pt x="95616" y="2261"/>
                    </a:cubicBezTo>
                    <a:cubicBezTo>
                      <a:pt x="103885" y="5700"/>
                      <a:pt x="110775" y="12579"/>
                      <a:pt x="114220" y="22208"/>
                    </a:cubicBezTo>
                    <a:cubicBezTo>
                      <a:pt x="115598" y="25648"/>
                      <a:pt x="113531" y="29087"/>
                      <a:pt x="110775" y="29775"/>
                    </a:cubicBezTo>
                    <a:cubicBezTo>
                      <a:pt x="110086" y="29775"/>
                      <a:pt x="109397" y="29775"/>
                      <a:pt x="108708" y="29775"/>
                    </a:cubicBezTo>
                    <a:close/>
                  </a:path>
                </a:pathLst>
              </a:custGeom>
              <a:solidFill>
                <a:srgbClr val="F692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30"/>
              <p:cNvSpPr/>
              <p:nvPr/>
            </p:nvSpPr>
            <p:spPr>
              <a:xfrm>
                <a:off x="3430352" y="3139899"/>
                <a:ext cx="115865" cy="70265"/>
              </a:xfrm>
              <a:custGeom>
                <a:rect b="b" l="l" r="r" t="t"/>
                <a:pathLst>
                  <a:path extrusionOk="0" h="70265" w="115865">
                    <a:moveTo>
                      <a:pt x="57986" y="70266"/>
                    </a:moveTo>
                    <a:cubicBezTo>
                      <a:pt x="53163" y="70266"/>
                      <a:pt x="48339" y="69578"/>
                      <a:pt x="43516" y="67514"/>
                    </a:cubicBezTo>
                    <a:cubicBezTo>
                      <a:pt x="20089" y="57197"/>
                      <a:pt x="4241" y="35874"/>
                      <a:pt x="795" y="10424"/>
                    </a:cubicBezTo>
                    <a:lnTo>
                      <a:pt x="106" y="6985"/>
                    </a:lnTo>
                    <a:cubicBezTo>
                      <a:pt x="-583" y="3545"/>
                      <a:pt x="2174" y="794"/>
                      <a:pt x="5619" y="106"/>
                    </a:cubicBezTo>
                    <a:cubicBezTo>
                      <a:pt x="9064" y="-582"/>
                      <a:pt x="11820" y="2170"/>
                      <a:pt x="12509" y="5609"/>
                    </a:cubicBezTo>
                    <a:lnTo>
                      <a:pt x="13198" y="9048"/>
                    </a:lnTo>
                    <a:cubicBezTo>
                      <a:pt x="15954" y="29683"/>
                      <a:pt x="29046" y="48255"/>
                      <a:pt x="48339" y="56509"/>
                    </a:cubicBezTo>
                    <a:cubicBezTo>
                      <a:pt x="54541" y="59260"/>
                      <a:pt x="61431" y="59260"/>
                      <a:pt x="67633" y="56509"/>
                    </a:cubicBezTo>
                    <a:cubicBezTo>
                      <a:pt x="77279" y="52382"/>
                      <a:pt x="85548" y="46191"/>
                      <a:pt x="91749" y="37937"/>
                    </a:cubicBezTo>
                    <a:cubicBezTo>
                      <a:pt x="97950" y="29683"/>
                      <a:pt x="102085" y="20053"/>
                      <a:pt x="102774" y="9736"/>
                    </a:cubicBezTo>
                    <a:lnTo>
                      <a:pt x="103463" y="6297"/>
                    </a:lnTo>
                    <a:cubicBezTo>
                      <a:pt x="104152" y="2857"/>
                      <a:pt x="106908" y="794"/>
                      <a:pt x="110353" y="794"/>
                    </a:cubicBezTo>
                    <a:cubicBezTo>
                      <a:pt x="113798" y="1482"/>
                      <a:pt x="115866" y="4233"/>
                      <a:pt x="115866" y="7672"/>
                    </a:cubicBezTo>
                    <a:lnTo>
                      <a:pt x="115176" y="11112"/>
                    </a:lnTo>
                    <a:cubicBezTo>
                      <a:pt x="113798" y="23493"/>
                      <a:pt x="108975" y="35186"/>
                      <a:pt x="101396" y="45504"/>
                    </a:cubicBezTo>
                    <a:cubicBezTo>
                      <a:pt x="93816" y="55821"/>
                      <a:pt x="84170" y="63387"/>
                      <a:pt x="72456" y="68202"/>
                    </a:cubicBezTo>
                    <a:cubicBezTo>
                      <a:pt x="68322" y="68890"/>
                      <a:pt x="63498" y="70266"/>
                      <a:pt x="57986" y="70266"/>
                    </a:cubicBezTo>
                    <a:close/>
                  </a:path>
                </a:pathLst>
              </a:custGeom>
              <a:solidFill>
                <a:srgbClr val="F692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5" name="Google Shape;565;p30"/>
            <p:cNvSpPr/>
            <p:nvPr/>
          </p:nvSpPr>
          <p:spPr>
            <a:xfrm>
              <a:off x="3376441" y="-612131"/>
              <a:ext cx="194999" cy="106615"/>
            </a:xfrm>
            <a:custGeom>
              <a:rect b="b" l="l" r="r" t="t"/>
              <a:pathLst>
                <a:path extrusionOk="0" h="106615" w="194999">
                  <a:moveTo>
                    <a:pt x="183974" y="106615"/>
                  </a:moveTo>
                  <a:cubicBezTo>
                    <a:pt x="183974" y="106615"/>
                    <a:pt x="183974" y="106615"/>
                    <a:pt x="183974" y="106615"/>
                  </a:cubicBezTo>
                  <a:cubicBezTo>
                    <a:pt x="180529" y="106615"/>
                    <a:pt x="177773" y="103864"/>
                    <a:pt x="177773" y="100425"/>
                  </a:cubicBezTo>
                  <a:lnTo>
                    <a:pt x="181907" y="12381"/>
                  </a:lnTo>
                  <a:lnTo>
                    <a:pt x="11714" y="12381"/>
                  </a:lnTo>
                  <a:lnTo>
                    <a:pt x="15848" y="100425"/>
                  </a:lnTo>
                  <a:cubicBezTo>
                    <a:pt x="15848" y="103864"/>
                    <a:pt x="13092" y="106615"/>
                    <a:pt x="10336" y="106615"/>
                  </a:cubicBezTo>
                  <a:cubicBezTo>
                    <a:pt x="6890" y="106615"/>
                    <a:pt x="4134" y="103864"/>
                    <a:pt x="4134" y="101112"/>
                  </a:cubicBezTo>
                  <a:lnTo>
                    <a:pt x="0" y="11005"/>
                  </a:lnTo>
                  <a:cubicBezTo>
                    <a:pt x="0" y="8254"/>
                    <a:pt x="689" y="4815"/>
                    <a:pt x="2756" y="2751"/>
                  </a:cubicBezTo>
                  <a:cubicBezTo>
                    <a:pt x="4823" y="688"/>
                    <a:pt x="6890" y="0"/>
                    <a:pt x="9647" y="0"/>
                  </a:cubicBezTo>
                  <a:lnTo>
                    <a:pt x="185353" y="0"/>
                  </a:lnTo>
                  <a:cubicBezTo>
                    <a:pt x="188109" y="0"/>
                    <a:pt x="190176" y="1376"/>
                    <a:pt x="192243" y="2751"/>
                  </a:cubicBezTo>
                  <a:cubicBezTo>
                    <a:pt x="194310" y="4815"/>
                    <a:pt x="194999" y="8254"/>
                    <a:pt x="194999" y="11005"/>
                  </a:cubicBezTo>
                  <a:lnTo>
                    <a:pt x="190865" y="100425"/>
                  </a:lnTo>
                  <a:cubicBezTo>
                    <a:pt x="189487" y="103864"/>
                    <a:pt x="187420" y="106615"/>
                    <a:pt x="183974" y="106615"/>
                  </a:cubicBezTo>
                  <a:close/>
                  <a:moveTo>
                    <a:pt x="181907" y="10318"/>
                  </a:moveTo>
                  <a:cubicBezTo>
                    <a:pt x="181907" y="10318"/>
                    <a:pt x="181907" y="10318"/>
                    <a:pt x="181907" y="10318"/>
                  </a:cubicBezTo>
                  <a:lnTo>
                    <a:pt x="181907" y="10318"/>
                  </a:lnTo>
                  <a:close/>
                  <a:moveTo>
                    <a:pt x="11714" y="9630"/>
                  </a:moveTo>
                  <a:lnTo>
                    <a:pt x="11714" y="9630"/>
                  </a:lnTo>
                  <a:cubicBezTo>
                    <a:pt x="11714" y="9630"/>
                    <a:pt x="11714" y="9630"/>
                    <a:pt x="11714" y="9630"/>
                  </a:cubicBez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3288244" y="-488320"/>
              <a:ext cx="367259" cy="12381"/>
            </a:xfrm>
            <a:custGeom>
              <a:rect b="b" l="l" r="r" t="t"/>
              <a:pathLst>
                <a:path extrusionOk="0" h="12381" w="367259">
                  <a:moveTo>
                    <a:pt x="361058" y="12381"/>
                  </a:moveTo>
                  <a:lnTo>
                    <a:pt x="6201" y="12381"/>
                  </a:lnTo>
                  <a:cubicBezTo>
                    <a:pt x="2756" y="12381"/>
                    <a:pt x="0" y="9630"/>
                    <a:pt x="0" y="6191"/>
                  </a:cubicBezTo>
                  <a:cubicBezTo>
                    <a:pt x="0" y="2751"/>
                    <a:pt x="2756" y="0"/>
                    <a:pt x="6201" y="0"/>
                  </a:cubicBezTo>
                  <a:lnTo>
                    <a:pt x="361058" y="0"/>
                  </a:lnTo>
                  <a:cubicBezTo>
                    <a:pt x="364503" y="0"/>
                    <a:pt x="367260" y="2751"/>
                    <a:pt x="367260" y="6191"/>
                  </a:cubicBezTo>
                  <a:cubicBezTo>
                    <a:pt x="367260" y="9630"/>
                    <a:pt x="364503" y="12381"/>
                    <a:pt x="361058" y="12381"/>
                  </a:cubicBez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3366106" y="-517897"/>
              <a:ext cx="213603" cy="41958"/>
            </a:xfrm>
            <a:custGeom>
              <a:rect b="b" l="l" r="r" t="t"/>
              <a:pathLst>
                <a:path extrusionOk="0" h="41958" w="213603">
                  <a:moveTo>
                    <a:pt x="187420" y="41958"/>
                  </a:moveTo>
                  <a:lnTo>
                    <a:pt x="26184" y="41958"/>
                  </a:lnTo>
                  <a:cubicBezTo>
                    <a:pt x="11714" y="41958"/>
                    <a:pt x="0" y="30265"/>
                    <a:pt x="0" y="15820"/>
                  </a:cubicBezTo>
                  <a:lnTo>
                    <a:pt x="0" y="6191"/>
                  </a:lnTo>
                  <a:cubicBezTo>
                    <a:pt x="0" y="2751"/>
                    <a:pt x="2756" y="0"/>
                    <a:pt x="6202" y="0"/>
                  </a:cubicBezTo>
                  <a:lnTo>
                    <a:pt x="207402" y="0"/>
                  </a:lnTo>
                  <a:cubicBezTo>
                    <a:pt x="210847" y="0"/>
                    <a:pt x="213603" y="2751"/>
                    <a:pt x="213603" y="6191"/>
                  </a:cubicBezTo>
                  <a:lnTo>
                    <a:pt x="213603" y="15820"/>
                  </a:lnTo>
                  <a:cubicBezTo>
                    <a:pt x="213603" y="30265"/>
                    <a:pt x="201890" y="41958"/>
                    <a:pt x="187420" y="41958"/>
                  </a:cubicBezTo>
                  <a:close/>
                  <a:moveTo>
                    <a:pt x="12403" y="12381"/>
                  </a:moveTo>
                  <a:lnTo>
                    <a:pt x="12403" y="15820"/>
                  </a:lnTo>
                  <a:cubicBezTo>
                    <a:pt x="12403" y="23387"/>
                    <a:pt x="18604" y="29577"/>
                    <a:pt x="26184" y="29577"/>
                  </a:cubicBezTo>
                  <a:lnTo>
                    <a:pt x="187420" y="29577"/>
                  </a:lnTo>
                  <a:cubicBezTo>
                    <a:pt x="194999" y="29577"/>
                    <a:pt x="201201" y="23387"/>
                    <a:pt x="201201" y="15820"/>
                  </a:cubicBezTo>
                  <a:lnTo>
                    <a:pt x="201201" y="12381"/>
                  </a:lnTo>
                  <a:lnTo>
                    <a:pt x="12403" y="12381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3416406" y="-584101"/>
              <a:ext cx="33763" cy="51759"/>
            </a:xfrm>
            <a:custGeom>
              <a:rect b="b" l="l" r="r" t="t"/>
              <a:pathLst>
                <a:path extrusionOk="0" h="51759" w="33763">
                  <a:moveTo>
                    <a:pt x="26873" y="51760"/>
                  </a:moveTo>
                  <a:cubicBezTo>
                    <a:pt x="25494" y="51760"/>
                    <a:pt x="24116" y="51072"/>
                    <a:pt x="22738" y="49696"/>
                  </a:cubicBezTo>
                  <a:lnTo>
                    <a:pt x="2067" y="29749"/>
                  </a:lnTo>
                  <a:cubicBezTo>
                    <a:pt x="689" y="28373"/>
                    <a:pt x="0" y="26998"/>
                    <a:pt x="0" y="25622"/>
                  </a:cubicBezTo>
                  <a:cubicBezTo>
                    <a:pt x="0" y="24246"/>
                    <a:pt x="689" y="22183"/>
                    <a:pt x="2067" y="21495"/>
                  </a:cubicBezTo>
                  <a:lnTo>
                    <a:pt x="22738" y="1548"/>
                  </a:lnTo>
                  <a:cubicBezTo>
                    <a:pt x="25494" y="-516"/>
                    <a:pt x="28940" y="-516"/>
                    <a:pt x="31696" y="1548"/>
                  </a:cubicBezTo>
                  <a:cubicBezTo>
                    <a:pt x="33763" y="4299"/>
                    <a:pt x="33763" y="7738"/>
                    <a:pt x="31696" y="10490"/>
                  </a:cubicBezTo>
                  <a:lnTo>
                    <a:pt x="15848" y="26310"/>
                  </a:lnTo>
                  <a:lnTo>
                    <a:pt x="31696" y="42130"/>
                  </a:lnTo>
                  <a:cubicBezTo>
                    <a:pt x="34452" y="44194"/>
                    <a:pt x="34452" y="48321"/>
                    <a:pt x="31696" y="51072"/>
                  </a:cubicBezTo>
                  <a:cubicBezTo>
                    <a:pt x="30318" y="51072"/>
                    <a:pt x="28940" y="51760"/>
                    <a:pt x="26873" y="51760"/>
                  </a:cubicBez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3490822" y="-585993"/>
              <a:ext cx="33763" cy="53651"/>
            </a:xfrm>
            <a:custGeom>
              <a:rect b="b" l="l" r="r" t="t"/>
              <a:pathLst>
                <a:path extrusionOk="0" h="53651" w="33763">
                  <a:moveTo>
                    <a:pt x="6201" y="53652"/>
                  </a:moveTo>
                  <a:cubicBezTo>
                    <a:pt x="4823" y="53652"/>
                    <a:pt x="2756" y="52964"/>
                    <a:pt x="2067" y="51588"/>
                  </a:cubicBezTo>
                  <a:cubicBezTo>
                    <a:pt x="0" y="48837"/>
                    <a:pt x="0" y="45397"/>
                    <a:pt x="2067" y="42646"/>
                  </a:cubicBezTo>
                  <a:lnTo>
                    <a:pt x="17915" y="26826"/>
                  </a:lnTo>
                  <a:lnTo>
                    <a:pt x="2067" y="11005"/>
                  </a:lnTo>
                  <a:cubicBezTo>
                    <a:pt x="-689" y="8942"/>
                    <a:pt x="-689" y="4815"/>
                    <a:pt x="2067" y="2064"/>
                  </a:cubicBezTo>
                  <a:cubicBezTo>
                    <a:pt x="4134" y="-688"/>
                    <a:pt x="8269" y="-688"/>
                    <a:pt x="11025" y="2064"/>
                  </a:cubicBezTo>
                  <a:lnTo>
                    <a:pt x="31696" y="22011"/>
                  </a:lnTo>
                  <a:cubicBezTo>
                    <a:pt x="33074" y="23387"/>
                    <a:pt x="33763" y="24762"/>
                    <a:pt x="33763" y="26138"/>
                  </a:cubicBezTo>
                  <a:cubicBezTo>
                    <a:pt x="33763" y="27514"/>
                    <a:pt x="33074" y="29577"/>
                    <a:pt x="31696" y="30265"/>
                  </a:cubicBezTo>
                  <a:lnTo>
                    <a:pt x="11025" y="50212"/>
                  </a:lnTo>
                  <a:cubicBezTo>
                    <a:pt x="8958" y="52964"/>
                    <a:pt x="7580" y="53652"/>
                    <a:pt x="6201" y="53652"/>
                  </a:cubicBez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3451019" y="-596150"/>
              <a:ext cx="38953" cy="74813"/>
            </a:xfrm>
            <a:custGeom>
              <a:rect b="b" l="l" r="r" t="t"/>
              <a:pathLst>
                <a:path extrusionOk="0" h="74813" w="38953">
                  <a:moveTo>
                    <a:pt x="6040" y="74814"/>
                  </a:moveTo>
                  <a:cubicBezTo>
                    <a:pt x="5351" y="74814"/>
                    <a:pt x="4662" y="74814"/>
                    <a:pt x="3973" y="74126"/>
                  </a:cubicBezTo>
                  <a:cubicBezTo>
                    <a:pt x="528" y="72750"/>
                    <a:pt x="-850" y="69311"/>
                    <a:pt x="528" y="65872"/>
                  </a:cubicBezTo>
                  <a:lnTo>
                    <a:pt x="26712" y="3966"/>
                  </a:lnTo>
                  <a:cubicBezTo>
                    <a:pt x="28090" y="527"/>
                    <a:pt x="31535" y="-849"/>
                    <a:pt x="34980" y="527"/>
                  </a:cubicBezTo>
                  <a:cubicBezTo>
                    <a:pt x="38425" y="1903"/>
                    <a:pt x="39803" y="5342"/>
                    <a:pt x="38425" y="8781"/>
                  </a:cubicBezTo>
                  <a:lnTo>
                    <a:pt x="12242" y="70687"/>
                  </a:lnTo>
                  <a:cubicBezTo>
                    <a:pt x="10864" y="73438"/>
                    <a:pt x="8797" y="74814"/>
                    <a:pt x="6040" y="74814"/>
                  </a:cubicBez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1" name="Google Shape;571;p30"/>
          <p:cNvSpPr txBox="1"/>
          <p:nvPr>
            <p:ph idx="1" type="body"/>
          </p:nvPr>
        </p:nvSpPr>
        <p:spPr>
          <a:xfrm>
            <a:off x="5516293" y="1986635"/>
            <a:ext cx="6121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921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6921D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2" name="Google Shape;572;p30"/>
          <p:cNvSpPr txBox="1"/>
          <p:nvPr>
            <p:ph idx="2" type="body"/>
          </p:nvPr>
        </p:nvSpPr>
        <p:spPr>
          <a:xfrm>
            <a:off x="5516293" y="2317580"/>
            <a:ext cx="61215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1B23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3" name="Google Shape;573;p30"/>
          <p:cNvSpPr txBox="1"/>
          <p:nvPr>
            <p:ph idx="3" type="body"/>
          </p:nvPr>
        </p:nvSpPr>
        <p:spPr>
          <a:xfrm>
            <a:off x="5516293" y="3136705"/>
            <a:ext cx="6121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921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6921D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4" name="Google Shape;574;p30"/>
          <p:cNvSpPr txBox="1"/>
          <p:nvPr>
            <p:ph idx="4" type="body"/>
          </p:nvPr>
        </p:nvSpPr>
        <p:spPr>
          <a:xfrm>
            <a:off x="5516293" y="3467650"/>
            <a:ext cx="6121500" cy="1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1B23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5" name="Google Shape;575;p30"/>
          <p:cNvSpPr txBox="1"/>
          <p:nvPr>
            <p:ph idx="5" type="body"/>
          </p:nvPr>
        </p:nvSpPr>
        <p:spPr>
          <a:xfrm>
            <a:off x="5516293" y="4569579"/>
            <a:ext cx="6121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921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6921D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6" name="Google Shape;576;p30"/>
          <p:cNvSpPr txBox="1"/>
          <p:nvPr>
            <p:ph idx="6" type="body"/>
          </p:nvPr>
        </p:nvSpPr>
        <p:spPr>
          <a:xfrm>
            <a:off x="5516293" y="4900524"/>
            <a:ext cx="61215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1B23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7" name="Google Shape;577;p30"/>
          <p:cNvSpPr txBox="1"/>
          <p:nvPr>
            <p:ph idx="7" type="body"/>
          </p:nvPr>
        </p:nvSpPr>
        <p:spPr>
          <a:xfrm>
            <a:off x="5516293" y="1336645"/>
            <a:ext cx="1189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921D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6921D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8" name="Google Shape;578;p30"/>
          <p:cNvSpPr txBox="1"/>
          <p:nvPr>
            <p:ph idx="8" type="body"/>
          </p:nvPr>
        </p:nvSpPr>
        <p:spPr>
          <a:xfrm>
            <a:off x="6628654" y="1336645"/>
            <a:ext cx="35559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921D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6921D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9" name="Google Shape;579;p30"/>
          <p:cNvSpPr txBox="1"/>
          <p:nvPr>
            <p:ph idx="9" type="body"/>
          </p:nvPr>
        </p:nvSpPr>
        <p:spPr>
          <a:xfrm>
            <a:off x="6093407" y="592632"/>
            <a:ext cx="14748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1B234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0" name="Google Shape;580;p30"/>
          <p:cNvSpPr txBox="1"/>
          <p:nvPr>
            <p:ph idx="13" type="body"/>
          </p:nvPr>
        </p:nvSpPr>
        <p:spPr>
          <a:xfrm>
            <a:off x="8214437" y="592632"/>
            <a:ext cx="14748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1B234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1" name="Google Shape;581;p30"/>
          <p:cNvSpPr txBox="1"/>
          <p:nvPr>
            <p:ph idx="14" type="body"/>
          </p:nvPr>
        </p:nvSpPr>
        <p:spPr>
          <a:xfrm>
            <a:off x="10448591" y="592632"/>
            <a:ext cx="14748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1B234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screenshot&#10;&#10;Description automatically generated" id="33" name="Google Shape;3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295"/>
            <a:ext cx="12192000" cy="685470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>
            <a:off x="8726481" y="-370313"/>
            <a:ext cx="7245483" cy="7245483"/>
          </a:xfrm>
          <a:prstGeom prst="ellipse">
            <a:avLst/>
          </a:prstGeom>
          <a:noFill/>
          <a:ln cap="flat" cmpd="sng" w="422275">
            <a:solidFill>
              <a:srgbClr val="00AD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9535871" y="439077"/>
            <a:ext cx="5626702" cy="5626702"/>
          </a:xfrm>
          <a:prstGeom prst="ellipse">
            <a:avLst/>
          </a:prstGeom>
          <a:noFill/>
          <a:ln cap="flat" cmpd="sng" w="422275">
            <a:solidFill>
              <a:srgbClr val="39B4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10363968" y="1267174"/>
            <a:ext cx="3970508" cy="3970508"/>
          </a:xfrm>
          <a:prstGeom prst="ellipse">
            <a:avLst/>
          </a:prstGeom>
          <a:noFill/>
          <a:ln cap="flat" cmpd="sng" w="422275">
            <a:solidFill>
              <a:srgbClr val="F692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0" y="12545"/>
            <a:ext cx="12192000" cy="6862625"/>
          </a:xfrm>
          <a:prstGeom prst="rect">
            <a:avLst/>
          </a:prstGeom>
          <a:solidFill>
            <a:srgbClr val="1E2442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0122" y="-12545"/>
            <a:ext cx="307187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"/>
          <p:cNvSpPr txBox="1"/>
          <p:nvPr>
            <p:ph type="ctrTitle"/>
          </p:nvPr>
        </p:nvSpPr>
        <p:spPr>
          <a:xfrm>
            <a:off x="838200" y="1122363"/>
            <a:ext cx="509930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Condensed Medium"/>
              <a:buNone/>
              <a:defRPr b="0" i="0" sz="4400" u="none" cap="none" strike="noStrike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" type="subTitle"/>
          </p:nvPr>
        </p:nvSpPr>
        <p:spPr>
          <a:xfrm>
            <a:off x="838200" y="3602038"/>
            <a:ext cx="509930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41" name="Google Shape;41;p4"/>
          <p:cNvGrpSpPr/>
          <p:nvPr/>
        </p:nvGrpSpPr>
        <p:grpSpPr>
          <a:xfrm>
            <a:off x="10560204" y="6422318"/>
            <a:ext cx="236491" cy="276240"/>
            <a:chOff x="1867281" y="2112978"/>
            <a:chExt cx="862249" cy="1007173"/>
          </a:xfrm>
        </p:grpSpPr>
        <p:sp>
          <p:nvSpPr>
            <p:cNvPr id="42" name="Google Shape;42;p4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4"/>
          <p:cNvGrpSpPr/>
          <p:nvPr/>
        </p:nvGrpSpPr>
        <p:grpSpPr>
          <a:xfrm>
            <a:off x="10736518" y="6452518"/>
            <a:ext cx="877350" cy="232051"/>
            <a:chOff x="2510123" y="2223087"/>
            <a:chExt cx="3198827" cy="846057"/>
          </a:xfrm>
        </p:grpSpPr>
        <p:sp>
          <p:nvSpPr>
            <p:cNvPr id="46" name="Google Shape;46;p4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56;p4"/>
          <p:cNvSpPr txBox="1"/>
          <p:nvPr/>
        </p:nvSpPr>
        <p:spPr>
          <a:xfrm>
            <a:off x="11513199" y="6385173"/>
            <a:ext cx="4984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1"/>
          <p:cNvSpPr txBox="1"/>
          <p:nvPr>
            <p:ph type="ctrTitle"/>
          </p:nvPr>
        </p:nvSpPr>
        <p:spPr>
          <a:xfrm>
            <a:off x="554093" y="466285"/>
            <a:ext cx="60096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Condensed Medium"/>
              <a:buNone/>
              <a:defRPr b="0" i="0" sz="3200" u="none" cap="none" strike="noStrike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584" name="Google Shape;584;p31"/>
          <p:cNvGrpSpPr/>
          <p:nvPr/>
        </p:nvGrpSpPr>
        <p:grpSpPr>
          <a:xfrm>
            <a:off x="440541" y="3069287"/>
            <a:ext cx="527788" cy="450457"/>
            <a:chOff x="3767353" y="1980767"/>
            <a:chExt cx="531884" cy="453952"/>
          </a:xfrm>
        </p:grpSpPr>
        <p:sp>
          <p:nvSpPr>
            <p:cNvPr id="585" name="Google Shape;585;p31"/>
            <p:cNvSpPr/>
            <p:nvPr/>
          </p:nvSpPr>
          <p:spPr>
            <a:xfrm>
              <a:off x="3767353" y="1980767"/>
              <a:ext cx="475384" cy="397452"/>
            </a:xfrm>
            <a:custGeom>
              <a:rect b="b" l="l" r="r" t="t"/>
              <a:pathLst>
                <a:path extrusionOk="0" h="397452" w="475384">
                  <a:moveTo>
                    <a:pt x="220807" y="397452"/>
                  </a:moveTo>
                  <a:lnTo>
                    <a:pt x="0" y="397452"/>
                  </a:lnTo>
                  <a:lnTo>
                    <a:pt x="0" y="0"/>
                  </a:lnTo>
                  <a:lnTo>
                    <a:pt x="475384" y="0"/>
                  </a:lnTo>
                  <a:lnTo>
                    <a:pt x="475384" y="142875"/>
                  </a:lnTo>
                  <a:lnTo>
                    <a:pt x="459148" y="142875"/>
                  </a:lnTo>
                  <a:lnTo>
                    <a:pt x="459148" y="16236"/>
                  </a:lnTo>
                  <a:lnTo>
                    <a:pt x="16236" y="16236"/>
                  </a:lnTo>
                  <a:lnTo>
                    <a:pt x="16236" y="381217"/>
                  </a:lnTo>
                  <a:lnTo>
                    <a:pt x="220807" y="381217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3775146" y="2070388"/>
              <a:ext cx="459797" cy="16235"/>
            </a:xfrm>
            <a:custGeom>
              <a:rect b="b" l="l" r="r" t="t"/>
              <a:pathLst>
                <a:path extrusionOk="0" h="16235" w="459797">
                  <a:moveTo>
                    <a:pt x="0" y="0"/>
                  </a:moveTo>
                  <a:lnTo>
                    <a:pt x="459798" y="0"/>
                  </a:lnTo>
                  <a:lnTo>
                    <a:pt x="459798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4111552" y="2025577"/>
              <a:ext cx="33770" cy="16235"/>
            </a:xfrm>
            <a:custGeom>
              <a:rect b="b" l="l" r="r" t="t"/>
              <a:pathLst>
                <a:path extrusionOk="0" h="16235" w="33770">
                  <a:moveTo>
                    <a:pt x="0" y="0"/>
                  </a:moveTo>
                  <a:lnTo>
                    <a:pt x="33770" y="0"/>
                  </a:lnTo>
                  <a:lnTo>
                    <a:pt x="33770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4167403" y="2025577"/>
              <a:ext cx="33770" cy="16235"/>
            </a:xfrm>
            <a:custGeom>
              <a:rect b="b" l="l" r="r" t="t"/>
              <a:pathLst>
                <a:path extrusionOk="0" h="16235" w="33770">
                  <a:moveTo>
                    <a:pt x="0" y="0"/>
                  </a:moveTo>
                  <a:lnTo>
                    <a:pt x="33770" y="0"/>
                  </a:lnTo>
                  <a:lnTo>
                    <a:pt x="33770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4055701" y="2025577"/>
              <a:ext cx="33770" cy="16235"/>
            </a:xfrm>
            <a:custGeom>
              <a:rect b="b" l="l" r="r" t="t"/>
              <a:pathLst>
                <a:path extrusionOk="0" h="16235" w="33770">
                  <a:moveTo>
                    <a:pt x="0" y="0"/>
                  </a:moveTo>
                  <a:lnTo>
                    <a:pt x="33770" y="0"/>
                  </a:lnTo>
                  <a:lnTo>
                    <a:pt x="33770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3808917" y="2025577"/>
              <a:ext cx="201973" cy="16235"/>
            </a:xfrm>
            <a:custGeom>
              <a:rect b="b" l="l" r="r" t="t"/>
              <a:pathLst>
                <a:path extrusionOk="0" h="16235" w="201973">
                  <a:moveTo>
                    <a:pt x="0" y="0"/>
                  </a:moveTo>
                  <a:lnTo>
                    <a:pt x="201973" y="0"/>
                  </a:lnTo>
                  <a:lnTo>
                    <a:pt x="201973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3808917" y="2126889"/>
              <a:ext cx="123392" cy="16235"/>
            </a:xfrm>
            <a:custGeom>
              <a:rect b="b" l="l" r="r" t="t"/>
              <a:pathLst>
                <a:path extrusionOk="0" h="16235" w="123392">
                  <a:moveTo>
                    <a:pt x="0" y="0"/>
                  </a:moveTo>
                  <a:lnTo>
                    <a:pt x="123392" y="0"/>
                  </a:lnTo>
                  <a:lnTo>
                    <a:pt x="123392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3808917" y="2216510"/>
              <a:ext cx="134432" cy="16235"/>
            </a:xfrm>
            <a:custGeom>
              <a:rect b="b" l="l" r="r" t="t"/>
              <a:pathLst>
                <a:path extrusionOk="0" h="16235" w="134432">
                  <a:moveTo>
                    <a:pt x="0" y="0"/>
                  </a:moveTo>
                  <a:lnTo>
                    <a:pt x="134432" y="0"/>
                  </a:lnTo>
                  <a:lnTo>
                    <a:pt x="134432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3808917" y="2306132"/>
              <a:ext cx="134432" cy="16235"/>
            </a:xfrm>
            <a:custGeom>
              <a:rect b="b" l="l" r="r" t="t"/>
              <a:pathLst>
                <a:path extrusionOk="0" h="16235" w="134432">
                  <a:moveTo>
                    <a:pt x="0" y="0"/>
                  </a:moveTo>
                  <a:lnTo>
                    <a:pt x="134432" y="0"/>
                  </a:lnTo>
                  <a:lnTo>
                    <a:pt x="134432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3830997" y="2171700"/>
              <a:ext cx="55851" cy="16235"/>
            </a:xfrm>
            <a:custGeom>
              <a:rect b="b" l="l" r="r" t="t"/>
              <a:pathLst>
                <a:path extrusionOk="0" h="16235" w="55851">
                  <a:moveTo>
                    <a:pt x="0" y="0"/>
                  </a:moveTo>
                  <a:lnTo>
                    <a:pt x="55851" y="0"/>
                  </a:lnTo>
                  <a:lnTo>
                    <a:pt x="55851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3830997" y="2261321"/>
              <a:ext cx="89621" cy="16235"/>
            </a:xfrm>
            <a:custGeom>
              <a:rect b="b" l="l" r="r" t="t"/>
              <a:pathLst>
                <a:path extrusionOk="0" h="16235" w="89621">
                  <a:moveTo>
                    <a:pt x="0" y="0"/>
                  </a:moveTo>
                  <a:lnTo>
                    <a:pt x="89622" y="0"/>
                  </a:lnTo>
                  <a:lnTo>
                    <a:pt x="89622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3943349" y="2261321"/>
              <a:ext cx="22730" cy="16235"/>
            </a:xfrm>
            <a:custGeom>
              <a:rect b="b" l="l" r="r" t="t"/>
              <a:pathLst>
                <a:path extrusionOk="0" h="16235" w="22730">
                  <a:moveTo>
                    <a:pt x="0" y="0"/>
                  </a:moveTo>
                  <a:lnTo>
                    <a:pt x="22730" y="0"/>
                  </a:lnTo>
                  <a:lnTo>
                    <a:pt x="22730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3909579" y="2171700"/>
              <a:ext cx="78581" cy="16235"/>
            </a:xfrm>
            <a:custGeom>
              <a:rect b="b" l="l" r="r" t="t"/>
              <a:pathLst>
                <a:path extrusionOk="0" h="16235" w="78581">
                  <a:moveTo>
                    <a:pt x="0" y="0"/>
                  </a:moveTo>
                  <a:lnTo>
                    <a:pt x="78581" y="0"/>
                  </a:lnTo>
                  <a:lnTo>
                    <a:pt x="78581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3990757" y="2126889"/>
              <a:ext cx="308480" cy="307830"/>
            </a:xfrm>
            <a:custGeom>
              <a:rect b="b" l="l" r="r" t="t"/>
              <a:pathLst>
                <a:path extrusionOk="0" h="307830" w="308480">
                  <a:moveTo>
                    <a:pt x="154565" y="307831"/>
                  </a:moveTo>
                  <a:cubicBezTo>
                    <a:pt x="146772" y="307831"/>
                    <a:pt x="138329" y="307181"/>
                    <a:pt x="131185" y="305882"/>
                  </a:cubicBezTo>
                  <a:lnTo>
                    <a:pt x="124042" y="304584"/>
                  </a:lnTo>
                  <a:lnTo>
                    <a:pt x="124042" y="270164"/>
                  </a:lnTo>
                  <a:cubicBezTo>
                    <a:pt x="113651" y="267566"/>
                    <a:pt x="103260" y="263020"/>
                    <a:pt x="94168" y="257825"/>
                  </a:cubicBezTo>
                  <a:lnTo>
                    <a:pt x="69489" y="282503"/>
                  </a:lnTo>
                  <a:lnTo>
                    <a:pt x="63644" y="278606"/>
                  </a:lnTo>
                  <a:cubicBezTo>
                    <a:pt x="50656" y="269514"/>
                    <a:pt x="39615" y="257825"/>
                    <a:pt x="29874" y="244836"/>
                  </a:cubicBezTo>
                  <a:lnTo>
                    <a:pt x="25977" y="238991"/>
                  </a:lnTo>
                  <a:lnTo>
                    <a:pt x="50656" y="214313"/>
                  </a:lnTo>
                  <a:cubicBezTo>
                    <a:pt x="44811" y="204571"/>
                    <a:pt x="40914" y="194830"/>
                    <a:pt x="38316" y="184439"/>
                  </a:cubicBezTo>
                  <a:lnTo>
                    <a:pt x="3247" y="184439"/>
                  </a:lnTo>
                  <a:lnTo>
                    <a:pt x="1948" y="177295"/>
                  </a:lnTo>
                  <a:cubicBezTo>
                    <a:pt x="649" y="169502"/>
                    <a:pt x="0" y="161709"/>
                    <a:pt x="0" y="153915"/>
                  </a:cubicBezTo>
                  <a:cubicBezTo>
                    <a:pt x="0" y="146122"/>
                    <a:pt x="649" y="137680"/>
                    <a:pt x="1948" y="130536"/>
                  </a:cubicBezTo>
                  <a:lnTo>
                    <a:pt x="3247" y="123392"/>
                  </a:lnTo>
                  <a:lnTo>
                    <a:pt x="37667" y="123392"/>
                  </a:lnTo>
                  <a:cubicBezTo>
                    <a:pt x="40265" y="113001"/>
                    <a:pt x="44811" y="102610"/>
                    <a:pt x="50006" y="93518"/>
                  </a:cubicBezTo>
                  <a:lnTo>
                    <a:pt x="25328" y="68840"/>
                  </a:lnTo>
                  <a:lnTo>
                    <a:pt x="29224" y="62995"/>
                  </a:lnTo>
                  <a:cubicBezTo>
                    <a:pt x="38316" y="50006"/>
                    <a:pt x="50006" y="38966"/>
                    <a:pt x="62995" y="29224"/>
                  </a:cubicBezTo>
                  <a:lnTo>
                    <a:pt x="68840" y="25328"/>
                  </a:lnTo>
                  <a:lnTo>
                    <a:pt x="93518" y="50006"/>
                  </a:lnTo>
                  <a:cubicBezTo>
                    <a:pt x="103260" y="44161"/>
                    <a:pt x="113001" y="40265"/>
                    <a:pt x="123392" y="37667"/>
                  </a:cubicBezTo>
                  <a:lnTo>
                    <a:pt x="123392" y="3247"/>
                  </a:lnTo>
                  <a:lnTo>
                    <a:pt x="130536" y="1948"/>
                  </a:lnTo>
                  <a:cubicBezTo>
                    <a:pt x="146122" y="-649"/>
                    <a:pt x="162358" y="-649"/>
                    <a:pt x="177944" y="1948"/>
                  </a:cubicBezTo>
                  <a:lnTo>
                    <a:pt x="185088" y="3247"/>
                  </a:lnTo>
                  <a:lnTo>
                    <a:pt x="185088" y="37667"/>
                  </a:lnTo>
                  <a:cubicBezTo>
                    <a:pt x="195479" y="40265"/>
                    <a:pt x="205870" y="44811"/>
                    <a:pt x="214962" y="50006"/>
                  </a:cubicBezTo>
                  <a:lnTo>
                    <a:pt x="239640" y="25328"/>
                  </a:lnTo>
                  <a:lnTo>
                    <a:pt x="245485" y="29224"/>
                  </a:lnTo>
                  <a:cubicBezTo>
                    <a:pt x="258474" y="38316"/>
                    <a:pt x="269514" y="50006"/>
                    <a:pt x="279256" y="62995"/>
                  </a:cubicBezTo>
                  <a:lnTo>
                    <a:pt x="283152" y="68840"/>
                  </a:lnTo>
                  <a:lnTo>
                    <a:pt x="258474" y="93518"/>
                  </a:lnTo>
                  <a:cubicBezTo>
                    <a:pt x="264319" y="103260"/>
                    <a:pt x="268215" y="113001"/>
                    <a:pt x="270813" y="123392"/>
                  </a:cubicBezTo>
                  <a:lnTo>
                    <a:pt x="305233" y="123392"/>
                  </a:lnTo>
                  <a:lnTo>
                    <a:pt x="306532" y="130536"/>
                  </a:lnTo>
                  <a:cubicBezTo>
                    <a:pt x="307831" y="138329"/>
                    <a:pt x="308480" y="146122"/>
                    <a:pt x="308480" y="153915"/>
                  </a:cubicBezTo>
                  <a:cubicBezTo>
                    <a:pt x="308480" y="161709"/>
                    <a:pt x="307831" y="170151"/>
                    <a:pt x="306532" y="177295"/>
                  </a:cubicBezTo>
                  <a:lnTo>
                    <a:pt x="305233" y="184439"/>
                  </a:lnTo>
                  <a:lnTo>
                    <a:pt x="270813" y="184439"/>
                  </a:lnTo>
                  <a:cubicBezTo>
                    <a:pt x="268215" y="194830"/>
                    <a:pt x="263669" y="205221"/>
                    <a:pt x="258474" y="214313"/>
                  </a:cubicBezTo>
                  <a:lnTo>
                    <a:pt x="283152" y="238991"/>
                  </a:lnTo>
                  <a:lnTo>
                    <a:pt x="279256" y="244836"/>
                  </a:lnTo>
                  <a:cubicBezTo>
                    <a:pt x="270164" y="257825"/>
                    <a:pt x="258474" y="268865"/>
                    <a:pt x="245485" y="278606"/>
                  </a:cubicBezTo>
                  <a:lnTo>
                    <a:pt x="239640" y="282503"/>
                  </a:lnTo>
                  <a:lnTo>
                    <a:pt x="214962" y="257825"/>
                  </a:lnTo>
                  <a:cubicBezTo>
                    <a:pt x="205221" y="263669"/>
                    <a:pt x="195479" y="267566"/>
                    <a:pt x="185088" y="270164"/>
                  </a:cubicBezTo>
                  <a:lnTo>
                    <a:pt x="185088" y="304584"/>
                  </a:lnTo>
                  <a:lnTo>
                    <a:pt x="177944" y="305882"/>
                  </a:lnTo>
                  <a:cubicBezTo>
                    <a:pt x="170151" y="307181"/>
                    <a:pt x="162358" y="307831"/>
                    <a:pt x="154565" y="307831"/>
                  </a:cubicBezTo>
                  <a:close/>
                  <a:moveTo>
                    <a:pt x="140277" y="290296"/>
                  </a:moveTo>
                  <a:cubicBezTo>
                    <a:pt x="149369" y="290945"/>
                    <a:pt x="159760" y="290945"/>
                    <a:pt x="168852" y="290296"/>
                  </a:cubicBezTo>
                  <a:lnTo>
                    <a:pt x="168852" y="256526"/>
                  </a:lnTo>
                  <a:lnTo>
                    <a:pt x="175347" y="255227"/>
                  </a:lnTo>
                  <a:cubicBezTo>
                    <a:pt x="188335" y="252629"/>
                    <a:pt x="200674" y="247434"/>
                    <a:pt x="211715" y="240290"/>
                  </a:cubicBezTo>
                  <a:lnTo>
                    <a:pt x="217560" y="236393"/>
                  </a:lnTo>
                  <a:lnTo>
                    <a:pt x="241589" y="260422"/>
                  </a:lnTo>
                  <a:cubicBezTo>
                    <a:pt x="249382" y="254577"/>
                    <a:pt x="255876" y="247434"/>
                    <a:pt x="261721" y="240290"/>
                  </a:cubicBezTo>
                  <a:lnTo>
                    <a:pt x="237692" y="216261"/>
                  </a:lnTo>
                  <a:lnTo>
                    <a:pt x="241589" y="210416"/>
                  </a:lnTo>
                  <a:cubicBezTo>
                    <a:pt x="248732" y="199376"/>
                    <a:pt x="253928" y="187036"/>
                    <a:pt x="256526" y="174048"/>
                  </a:cubicBezTo>
                  <a:lnTo>
                    <a:pt x="257825" y="167553"/>
                  </a:lnTo>
                  <a:lnTo>
                    <a:pt x="291595" y="167553"/>
                  </a:lnTo>
                  <a:cubicBezTo>
                    <a:pt x="292244" y="163007"/>
                    <a:pt x="292244" y="157812"/>
                    <a:pt x="292244" y="153266"/>
                  </a:cubicBezTo>
                  <a:cubicBezTo>
                    <a:pt x="292244" y="148720"/>
                    <a:pt x="292244" y="143525"/>
                    <a:pt x="291595" y="138978"/>
                  </a:cubicBezTo>
                  <a:lnTo>
                    <a:pt x="257825" y="138978"/>
                  </a:lnTo>
                  <a:lnTo>
                    <a:pt x="256526" y="132484"/>
                  </a:lnTo>
                  <a:cubicBezTo>
                    <a:pt x="253928" y="119495"/>
                    <a:pt x="248732" y="107156"/>
                    <a:pt x="241589" y="96116"/>
                  </a:cubicBezTo>
                  <a:lnTo>
                    <a:pt x="237692" y="90271"/>
                  </a:lnTo>
                  <a:lnTo>
                    <a:pt x="261721" y="66242"/>
                  </a:lnTo>
                  <a:cubicBezTo>
                    <a:pt x="255876" y="58449"/>
                    <a:pt x="248732" y="51955"/>
                    <a:pt x="241589" y="46110"/>
                  </a:cubicBezTo>
                  <a:lnTo>
                    <a:pt x="217560" y="70139"/>
                  </a:lnTo>
                  <a:lnTo>
                    <a:pt x="211715" y="66242"/>
                  </a:lnTo>
                  <a:cubicBezTo>
                    <a:pt x="200674" y="59098"/>
                    <a:pt x="188335" y="53903"/>
                    <a:pt x="175347" y="51305"/>
                  </a:cubicBezTo>
                  <a:lnTo>
                    <a:pt x="168852" y="50006"/>
                  </a:lnTo>
                  <a:lnTo>
                    <a:pt x="168852" y="16236"/>
                  </a:lnTo>
                  <a:cubicBezTo>
                    <a:pt x="159760" y="15586"/>
                    <a:pt x="149369" y="15586"/>
                    <a:pt x="140277" y="16236"/>
                  </a:cubicBezTo>
                  <a:lnTo>
                    <a:pt x="140277" y="50006"/>
                  </a:lnTo>
                  <a:lnTo>
                    <a:pt x="133783" y="51305"/>
                  </a:lnTo>
                  <a:cubicBezTo>
                    <a:pt x="120794" y="53903"/>
                    <a:pt x="108455" y="59098"/>
                    <a:pt x="97415" y="66242"/>
                  </a:cubicBezTo>
                  <a:lnTo>
                    <a:pt x="91570" y="70139"/>
                  </a:lnTo>
                  <a:lnTo>
                    <a:pt x="67541" y="46110"/>
                  </a:lnTo>
                  <a:cubicBezTo>
                    <a:pt x="59748" y="51955"/>
                    <a:pt x="53253" y="59098"/>
                    <a:pt x="47409" y="66242"/>
                  </a:cubicBezTo>
                  <a:lnTo>
                    <a:pt x="71438" y="90271"/>
                  </a:lnTo>
                  <a:lnTo>
                    <a:pt x="67541" y="96116"/>
                  </a:lnTo>
                  <a:cubicBezTo>
                    <a:pt x="60397" y="107156"/>
                    <a:pt x="55202" y="119495"/>
                    <a:pt x="52604" y="132484"/>
                  </a:cubicBezTo>
                  <a:lnTo>
                    <a:pt x="51305" y="138978"/>
                  </a:lnTo>
                  <a:lnTo>
                    <a:pt x="17535" y="138978"/>
                  </a:lnTo>
                  <a:cubicBezTo>
                    <a:pt x="16885" y="143525"/>
                    <a:pt x="16885" y="148720"/>
                    <a:pt x="16885" y="153266"/>
                  </a:cubicBezTo>
                  <a:cubicBezTo>
                    <a:pt x="16885" y="157812"/>
                    <a:pt x="16885" y="163007"/>
                    <a:pt x="17535" y="167553"/>
                  </a:cubicBezTo>
                  <a:lnTo>
                    <a:pt x="51305" y="167553"/>
                  </a:lnTo>
                  <a:lnTo>
                    <a:pt x="52604" y="174048"/>
                  </a:lnTo>
                  <a:cubicBezTo>
                    <a:pt x="55202" y="187036"/>
                    <a:pt x="60397" y="199376"/>
                    <a:pt x="67541" y="210416"/>
                  </a:cubicBezTo>
                  <a:lnTo>
                    <a:pt x="71438" y="216261"/>
                  </a:lnTo>
                  <a:lnTo>
                    <a:pt x="47409" y="240290"/>
                  </a:lnTo>
                  <a:cubicBezTo>
                    <a:pt x="53253" y="248083"/>
                    <a:pt x="60397" y="254577"/>
                    <a:pt x="67541" y="260422"/>
                  </a:cubicBezTo>
                  <a:lnTo>
                    <a:pt x="91570" y="236393"/>
                  </a:lnTo>
                  <a:lnTo>
                    <a:pt x="97415" y="240290"/>
                  </a:lnTo>
                  <a:cubicBezTo>
                    <a:pt x="108455" y="247434"/>
                    <a:pt x="120794" y="252629"/>
                    <a:pt x="133783" y="255227"/>
                  </a:cubicBezTo>
                  <a:lnTo>
                    <a:pt x="140277" y="256526"/>
                  </a:lnTo>
                  <a:lnTo>
                    <a:pt x="140277" y="29029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4069988" y="2205470"/>
              <a:ext cx="150668" cy="150668"/>
            </a:xfrm>
            <a:custGeom>
              <a:rect b="b" l="l" r="r" t="t"/>
              <a:pathLst>
                <a:path extrusionOk="0" h="150668" w="150668">
                  <a:moveTo>
                    <a:pt x="75334" y="150668"/>
                  </a:moveTo>
                  <a:cubicBezTo>
                    <a:pt x="33770" y="150668"/>
                    <a:pt x="0" y="116898"/>
                    <a:pt x="0" y="75334"/>
                  </a:cubicBezTo>
                  <a:cubicBezTo>
                    <a:pt x="0" y="33770"/>
                    <a:pt x="33770" y="0"/>
                    <a:pt x="75334" y="0"/>
                  </a:cubicBezTo>
                  <a:cubicBezTo>
                    <a:pt x="116898" y="0"/>
                    <a:pt x="150668" y="33770"/>
                    <a:pt x="150668" y="75334"/>
                  </a:cubicBezTo>
                  <a:cubicBezTo>
                    <a:pt x="150668" y="116898"/>
                    <a:pt x="116898" y="150668"/>
                    <a:pt x="75334" y="150668"/>
                  </a:cubicBezTo>
                  <a:close/>
                  <a:moveTo>
                    <a:pt x="75334" y="16236"/>
                  </a:moveTo>
                  <a:cubicBezTo>
                    <a:pt x="42863" y="16236"/>
                    <a:pt x="16236" y="42863"/>
                    <a:pt x="16236" y="75334"/>
                  </a:cubicBezTo>
                  <a:cubicBezTo>
                    <a:pt x="16236" y="107806"/>
                    <a:pt x="42863" y="134432"/>
                    <a:pt x="75334" y="134432"/>
                  </a:cubicBezTo>
                  <a:cubicBezTo>
                    <a:pt x="107806" y="134432"/>
                    <a:pt x="134432" y="107806"/>
                    <a:pt x="134432" y="75334"/>
                  </a:cubicBezTo>
                  <a:cubicBezTo>
                    <a:pt x="134432" y="42213"/>
                    <a:pt x="107806" y="16236"/>
                    <a:pt x="75334" y="16236"/>
                  </a:cubicBez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0" name="Google Shape;600;p31"/>
          <p:cNvGrpSpPr/>
          <p:nvPr/>
        </p:nvGrpSpPr>
        <p:grpSpPr>
          <a:xfrm>
            <a:off x="4811246" y="3052202"/>
            <a:ext cx="506635" cy="506635"/>
            <a:chOff x="5139602" y="1977519"/>
            <a:chExt cx="445511" cy="445511"/>
          </a:xfrm>
        </p:grpSpPr>
        <p:sp>
          <p:nvSpPr>
            <p:cNvPr id="601" name="Google Shape;601;p31"/>
            <p:cNvSpPr/>
            <p:nvPr/>
          </p:nvSpPr>
          <p:spPr>
            <a:xfrm>
              <a:off x="5182465" y="2021031"/>
              <a:ext cx="114300" cy="114299"/>
            </a:xfrm>
            <a:custGeom>
              <a:rect b="b" l="l" r="r" t="t"/>
              <a:pathLst>
                <a:path extrusionOk="0" h="114299" w="114300">
                  <a:moveTo>
                    <a:pt x="14937" y="114300"/>
                  </a:moveTo>
                  <a:lnTo>
                    <a:pt x="0" y="108455"/>
                  </a:lnTo>
                  <a:cubicBezTo>
                    <a:pt x="19483" y="59098"/>
                    <a:pt x="59098" y="19483"/>
                    <a:pt x="108455" y="0"/>
                  </a:cubicBezTo>
                  <a:lnTo>
                    <a:pt x="114300" y="14937"/>
                  </a:lnTo>
                  <a:cubicBezTo>
                    <a:pt x="69489" y="33121"/>
                    <a:pt x="33121" y="68840"/>
                    <a:pt x="14937" y="114300"/>
                  </a:cubicBez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5324690" y="2347696"/>
              <a:ext cx="75334" cy="75334"/>
            </a:xfrm>
            <a:custGeom>
              <a:rect b="b" l="l" r="r" t="t"/>
              <a:pathLst>
                <a:path extrusionOk="0" h="75334" w="75334">
                  <a:moveTo>
                    <a:pt x="37667" y="75334"/>
                  </a:moveTo>
                  <a:cubicBezTo>
                    <a:pt x="16885" y="75334"/>
                    <a:pt x="0" y="58449"/>
                    <a:pt x="0" y="37667"/>
                  </a:cubicBezTo>
                  <a:cubicBezTo>
                    <a:pt x="0" y="16885"/>
                    <a:pt x="16885" y="0"/>
                    <a:pt x="37667" y="0"/>
                  </a:cubicBezTo>
                  <a:cubicBezTo>
                    <a:pt x="58449" y="0"/>
                    <a:pt x="75334" y="16885"/>
                    <a:pt x="75334" y="37667"/>
                  </a:cubicBezTo>
                  <a:cubicBezTo>
                    <a:pt x="75334" y="58449"/>
                    <a:pt x="57799" y="75334"/>
                    <a:pt x="37667" y="75334"/>
                  </a:cubicBezTo>
                  <a:close/>
                  <a:moveTo>
                    <a:pt x="37667" y="16885"/>
                  </a:moveTo>
                  <a:cubicBezTo>
                    <a:pt x="25977" y="16885"/>
                    <a:pt x="16885" y="26627"/>
                    <a:pt x="16885" y="37667"/>
                  </a:cubicBezTo>
                  <a:cubicBezTo>
                    <a:pt x="16885" y="48707"/>
                    <a:pt x="26627" y="58449"/>
                    <a:pt x="37667" y="58449"/>
                  </a:cubicBezTo>
                  <a:cubicBezTo>
                    <a:pt x="48707" y="58449"/>
                    <a:pt x="58449" y="48707"/>
                    <a:pt x="58449" y="37667"/>
                  </a:cubicBezTo>
                  <a:cubicBezTo>
                    <a:pt x="58449" y="26627"/>
                    <a:pt x="49357" y="16885"/>
                    <a:pt x="37667" y="16885"/>
                  </a:cubicBez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5324690" y="1977519"/>
              <a:ext cx="75334" cy="75334"/>
            </a:xfrm>
            <a:custGeom>
              <a:rect b="b" l="l" r="r" t="t"/>
              <a:pathLst>
                <a:path extrusionOk="0" h="75334" w="75334">
                  <a:moveTo>
                    <a:pt x="37667" y="75334"/>
                  </a:moveTo>
                  <a:cubicBezTo>
                    <a:pt x="16885" y="75334"/>
                    <a:pt x="0" y="58449"/>
                    <a:pt x="0" y="37667"/>
                  </a:cubicBezTo>
                  <a:cubicBezTo>
                    <a:pt x="0" y="16885"/>
                    <a:pt x="16885" y="0"/>
                    <a:pt x="37667" y="0"/>
                  </a:cubicBezTo>
                  <a:cubicBezTo>
                    <a:pt x="58449" y="0"/>
                    <a:pt x="75334" y="16885"/>
                    <a:pt x="75334" y="37667"/>
                  </a:cubicBezTo>
                  <a:cubicBezTo>
                    <a:pt x="75334" y="58449"/>
                    <a:pt x="57799" y="75334"/>
                    <a:pt x="37667" y="75334"/>
                  </a:cubicBezTo>
                  <a:close/>
                  <a:moveTo>
                    <a:pt x="37667" y="16885"/>
                  </a:moveTo>
                  <a:cubicBezTo>
                    <a:pt x="25977" y="16885"/>
                    <a:pt x="16885" y="26627"/>
                    <a:pt x="16885" y="37667"/>
                  </a:cubicBezTo>
                  <a:cubicBezTo>
                    <a:pt x="16885" y="48707"/>
                    <a:pt x="26627" y="58449"/>
                    <a:pt x="37667" y="58449"/>
                  </a:cubicBezTo>
                  <a:cubicBezTo>
                    <a:pt x="48707" y="58449"/>
                    <a:pt x="58449" y="48707"/>
                    <a:pt x="58449" y="37667"/>
                  </a:cubicBezTo>
                  <a:cubicBezTo>
                    <a:pt x="58449" y="26627"/>
                    <a:pt x="49357" y="16885"/>
                    <a:pt x="37667" y="16885"/>
                  </a:cubicBez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5509779" y="2162607"/>
              <a:ext cx="75334" cy="75334"/>
            </a:xfrm>
            <a:custGeom>
              <a:rect b="b" l="l" r="r" t="t"/>
              <a:pathLst>
                <a:path extrusionOk="0" h="75334" w="75334">
                  <a:moveTo>
                    <a:pt x="37667" y="75334"/>
                  </a:moveTo>
                  <a:cubicBezTo>
                    <a:pt x="16885" y="75334"/>
                    <a:pt x="0" y="58449"/>
                    <a:pt x="0" y="37667"/>
                  </a:cubicBezTo>
                  <a:cubicBezTo>
                    <a:pt x="0" y="16885"/>
                    <a:pt x="16885" y="0"/>
                    <a:pt x="37667" y="0"/>
                  </a:cubicBezTo>
                  <a:cubicBezTo>
                    <a:pt x="58449" y="0"/>
                    <a:pt x="75334" y="16885"/>
                    <a:pt x="75334" y="37667"/>
                  </a:cubicBezTo>
                  <a:cubicBezTo>
                    <a:pt x="75334" y="58449"/>
                    <a:pt x="57799" y="75334"/>
                    <a:pt x="37667" y="75334"/>
                  </a:cubicBezTo>
                  <a:close/>
                  <a:moveTo>
                    <a:pt x="37667" y="16885"/>
                  </a:moveTo>
                  <a:cubicBezTo>
                    <a:pt x="25977" y="16885"/>
                    <a:pt x="16885" y="26627"/>
                    <a:pt x="16885" y="37667"/>
                  </a:cubicBezTo>
                  <a:cubicBezTo>
                    <a:pt x="16885" y="48707"/>
                    <a:pt x="26627" y="58449"/>
                    <a:pt x="37667" y="58449"/>
                  </a:cubicBezTo>
                  <a:cubicBezTo>
                    <a:pt x="48707" y="58449"/>
                    <a:pt x="58449" y="48707"/>
                    <a:pt x="58449" y="37667"/>
                  </a:cubicBezTo>
                  <a:cubicBezTo>
                    <a:pt x="58449" y="26627"/>
                    <a:pt x="49357" y="16885"/>
                    <a:pt x="37667" y="16885"/>
                  </a:cubicBez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5139602" y="2162607"/>
              <a:ext cx="75334" cy="75334"/>
            </a:xfrm>
            <a:custGeom>
              <a:rect b="b" l="l" r="r" t="t"/>
              <a:pathLst>
                <a:path extrusionOk="0" h="75334" w="75334">
                  <a:moveTo>
                    <a:pt x="37667" y="75334"/>
                  </a:moveTo>
                  <a:cubicBezTo>
                    <a:pt x="16885" y="75334"/>
                    <a:pt x="0" y="58449"/>
                    <a:pt x="0" y="37667"/>
                  </a:cubicBezTo>
                  <a:cubicBezTo>
                    <a:pt x="0" y="16885"/>
                    <a:pt x="16885" y="0"/>
                    <a:pt x="37667" y="0"/>
                  </a:cubicBezTo>
                  <a:cubicBezTo>
                    <a:pt x="58449" y="0"/>
                    <a:pt x="75334" y="16885"/>
                    <a:pt x="75334" y="37667"/>
                  </a:cubicBezTo>
                  <a:cubicBezTo>
                    <a:pt x="75334" y="58449"/>
                    <a:pt x="57799" y="75334"/>
                    <a:pt x="37667" y="75334"/>
                  </a:cubicBezTo>
                  <a:close/>
                  <a:moveTo>
                    <a:pt x="37667" y="16885"/>
                  </a:moveTo>
                  <a:cubicBezTo>
                    <a:pt x="25977" y="16885"/>
                    <a:pt x="16885" y="26627"/>
                    <a:pt x="16885" y="37667"/>
                  </a:cubicBezTo>
                  <a:cubicBezTo>
                    <a:pt x="16885" y="48707"/>
                    <a:pt x="26627" y="58449"/>
                    <a:pt x="37667" y="58449"/>
                  </a:cubicBezTo>
                  <a:cubicBezTo>
                    <a:pt x="48707" y="58449"/>
                    <a:pt x="58449" y="48707"/>
                    <a:pt x="58449" y="37667"/>
                  </a:cubicBezTo>
                  <a:cubicBezTo>
                    <a:pt x="58449" y="26627"/>
                    <a:pt x="49357" y="16885"/>
                    <a:pt x="37667" y="16885"/>
                  </a:cubicBez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5242862" y="2009991"/>
              <a:ext cx="60397" cy="69489"/>
            </a:xfrm>
            <a:custGeom>
              <a:rect b="b" l="l" r="r" t="t"/>
              <a:pathLst>
                <a:path extrusionOk="0" h="69489" w="60397">
                  <a:moveTo>
                    <a:pt x="48058" y="69489"/>
                  </a:moveTo>
                  <a:lnTo>
                    <a:pt x="32472" y="65593"/>
                  </a:lnTo>
                  <a:lnTo>
                    <a:pt x="41564" y="24678"/>
                  </a:lnTo>
                  <a:lnTo>
                    <a:pt x="0" y="15586"/>
                  </a:lnTo>
                  <a:lnTo>
                    <a:pt x="3897" y="0"/>
                  </a:lnTo>
                  <a:lnTo>
                    <a:pt x="60397" y="12339"/>
                  </a:ln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5430548" y="2268465"/>
              <a:ext cx="114299" cy="114300"/>
            </a:xfrm>
            <a:custGeom>
              <a:rect b="b" l="l" r="r" t="t"/>
              <a:pathLst>
                <a:path extrusionOk="0" h="114300" w="114299">
                  <a:moveTo>
                    <a:pt x="5845" y="114300"/>
                  </a:moveTo>
                  <a:lnTo>
                    <a:pt x="0" y="99363"/>
                  </a:lnTo>
                  <a:cubicBezTo>
                    <a:pt x="45460" y="81179"/>
                    <a:pt x="81179" y="45460"/>
                    <a:pt x="99363" y="0"/>
                  </a:cubicBezTo>
                  <a:lnTo>
                    <a:pt x="114300" y="5845"/>
                  </a:lnTo>
                  <a:cubicBezTo>
                    <a:pt x="94817" y="55202"/>
                    <a:pt x="55202" y="94168"/>
                    <a:pt x="5845" y="114300"/>
                  </a:cubicBez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5424054" y="2324316"/>
              <a:ext cx="60397" cy="69489"/>
            </a:xfrm>
            <a:custGeom>
              <a:rect b="b" l="l" r="r" t="t"/>
              <a:pathLst>
                <a:path extrusionOk="0" h="69489" w="60397">
                  <a:moveTo>
                    <a:pt x="57150" y="69489"/>
                  </a:moveTo>
                  <a:lnTo>
                    <a:pt x="0" y="57150"/>
                  </a:lnTo>
                  <a:lnTo>
                    <a:pt x="12339" y="0"/>
                  </a:lnTo>
                  <a:lnTo>
                    <a:pt x="27925" y="3247"/>
                  </a:lnTo>
                  <a:lnTo>
                    <a:pt x="18833" y="44161"/>
                  </a:lnTo>
                  <a:lnTo>
                    <a:pt x="60397" y="53253"/>
                  </a:ln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5183114" y="2268465"/>
              <a:ext cx="114300" cy="114300"/>
            </a:xfrm>
            <a:custGeom>
              <a:rect b="b" l="l" r="r" t="t"/>
              <a:pathLst>
                <a:path extrusionOk="0" h="114300" w="114300">
                  <a:moveTo>
                    <a:pt x="108455" y="114300"/>
                  </a:moveTo>
                  <a:cubicBezTo>
                    <a:pt x="59098" y="94817"/>
                    <a:pt x="19483" y="55202"/>
                    <a:pt x="0" y="5845"/>
                  </a:cubicBezTo>
                  <a:lnTo>
                    <a:pt x="14937" y="0"/>
                  </a:lnTo>
                  <a:cubicBezTo>
                    <a:pt x="33121" y="45460"/>
                    <a:pt x="68840" y="81179"/>
                    <a:pt x="114300" y="99363"/>
                  </a:cubicBezTo>
                  <a:lnTo>
                    <a:pt x="108455" y="114300"/>
                  </a:ln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172074" y="2261970"/>
              <a:ext cx="69489" cy="60397"/>
            </a:xfrm>
            <a:custGeom>
              <a:rect b="b" l="l" r="r" t="t"/>
              <a:pathLst>
                <a:path extrusionOk="0" h="60397" w="69489">
                  <a:moveTo>
                    <a:pt x="15586" y="60397"/>
                  </a:moveTo>
                  <a:lnTo>
                    <a:pt x="0" y="57150"/>
                  </a:lnTo>
                  <a:lnTo>
                    <a:pt x="12339" y="0"/>
                  </a:lnTo>
                  <a:lnTo>
                    <a:pt x="69489" y="12339"/>
                  </a:lnTo>
                  <a:lnTo>
                    <a:pt x="65593" y="27926"/>
                  </a:lnTo>
                  <a:lnTo>
                    <a:pt x="24679" y="19483"/>
                  </a:ln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5429899" y="2020382"/>
              <a:ext cx="114300" cy="114300"/>
            </a:xfrm>
            <a:custGeom>
              <a:rect b="b" l="l" r="r" t="t"/>
              <a:pathLst>
                <a:path extrusionOk="0" h="114300" w="114300">
                  <a:moveTo>
                    <a:pt x="99363" y="114300"/>
                  </a:moveTo>
                  <a:cubicBezTo>
                    <a:pt x="81179" y="68840"/>
                    <a:pt x="45460" y="33121"/>
                    <a:pt x="0" y="14937"/>
                  </a:cubicBezTo>
                  <a:lnTo>
                    <a:pt x="5845" y="0"/>
                  </a:lnTo>
                  <a:cubicBezTo>
                    <a:pt x="55202" y="19483"/>
                    <a:pt x="94817" y="59098"/>
                    <a:pt x="114300" y="108455"/>
                  </a:cubicBezTo>
                  <a:lnTo>
                    <a:pt x="99363" y="114300"/>
                  </a:ln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486399" y="2080779"/>
              <a:ext cx="69489" cy="61046"/>
            </a:xfrm>
            <a:custGeom>
              <a:rect b="b" l="l" r="r" t="t"/>
              <a:pathLst>
                <a:path extrusionOk="0" h="61046" w="69489">
                  <a:moveTo>
                    <a:pt x="56501" y="61047"/>
                  </a:moveTo>
                  <a:lnTo>
                    <a:pt x="0" y="48058"/>
                  </a:lnTo>
                  <a:lnTo>
                    <a:pt x="3247" y="32472"/>
                  </a:lnTo>
                  <a:lnTo>
                    <a:pt x="44161" y="41564"/>
                  </a:lnTo>
                  <a:lnTo>
                    <a:pt x="53253" y="0"/>
                  </a:lnTo>
                  <a:lnTo>
                    <a:pt x="69489" y="3897"/>
                  </a:ln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324690" y="2162607"/>
              <a:ext cx="75334" cy="75334"/>
            </a:xfrm>
            <a:custGeom>
              <a:rect b="b" l="l" r="r" t="t"/>
              <a:pathLst>
                <a:path extrusionOk="0" h="75334" w="75334">
                  <a:moveTo>
                    <a:pt x="37667" y="75334"/>
                  </a:moveTo>
                  <a:cubicBezTo>
                    <a:pt x="16885" y="75334"/>
                    <a:pt x="0" y="58449"/>
                    <a:pt x="0" y="37667"/>
                  </a:cubicBezTo>
                  <a:cubicBezTo>
                    <a:pt x="0" y="16885"/>
                    <a:pt x="16885" y="0"/>
                    <a:pt x="37667" y="0"/>
                  </a:cubicBezTo>
                  <a:cubicBezTo>
                    <a:pt x="58449" y="0"/>
                    <a:pt x="75334" y="16885"/>
                    <a:pt x="75334" y="37667"/>
                  </a:cubicBezTo>
                  <a:cubicBezTo>
                    <a:pt x="75334" y="58449"/>
                    <a:pt x="58449" y="75334"/>
                    <a:pt x="37667" y="75334"/>
                  </a:cubicBezTo>
                  <a:close/>
                  <a:moveTo>
                    <a:pt x="37667" y="16236"/>
                  </a:moveTo>
                  <a:cubicBezTo>
                    <a:pt x="25977" y="16236"/>
                    <a:pt x="16236" y="25977"/>
                    <a:pt x="16236" y="37667"/>
                  </a:cubicBezTo>
                  <a:cubicBezTo>
                    <a:pt x="16236" y="49357"/>
                    <a:pt x="25977" y="59098"/>
                    <a:pt x="37667" y="59098"/>
                  </a:cubicBezTo>
                  <a:cubicBezTo>
                    <a:pt x="49357" y="59098"/>
                    <a:pt x="59098" y="49357"/>
                    <a:pt x="59098" y="37667"/>
                  </a:cubicBezTo>
                  <a:cubicBezTo>
                    <a:pt x="59098" y="25977"/>
                    <a:pt x="49357" y="16236"/>
                    <a:pt x="37667" y="16236"/>
                  </a:cubicBez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5268594" y="2105458"/>
              <a:ext cx="186228" cy="190932"/>
            </a:xfrm>
            <a:custGeom>
              <a:rect b="b" l="l" r="r" t="t"/>
              <a:pathLst>
                <a:path extrusionOk="0" h="190932" w="186228">
                  <a:moveTo>
                    <a:pt x="113247" y="190933"/>
                  </a:moveTo>
                  <a:lnTo>
                    <a:pt x="74281" y="190933"/>
                  </a:lnTo>
                  <a:cubicBezTo>
                    <a:pt x="69735" y="190933"/>
                    <a:pt x="66488" y="187036"/>
                    <a:pt x="66488" y="183140"/>
                  </a:cubicBezTo>
                  <a:lnTo>
                    <a:pt x="66488" y="166254"/>
                  </a:lnTo>
                  <a:cubicBezTo>
                    <a:pt x="59344" y="163657"/>
                    <a:pt x="52850" y="159760"/>
                    <a:pt x="46355" y="154565"/>
                  </a:cubicBezTo>
                  <a:lnTo>
                    <a:pt x="31418" y="163007"/>
                  </a:lnTo>
                  <a:cubicBezTo>
                    <a:pt x="29470" y="164306"/>
                    <a:pt x="27522" y="164306"/>
                    <a:pt x="25574" y="163657"/>
                  </a:cubicBezTo>
                  <a:cubicBezTo>
                    <a:pt x="23625" y="163007"/>
                    <a:pt x="21677" y="161708"/>
                    <a:pt x="20378" y="159760"/>
                  </a:cubicBezTo>
                  <a:lnTo>
                    <a:pt x="895" y="125990"/>
                  </a:lnTo>
                  <a:cubicBezTo>
                    <a:pt x="-1053" y="122093"/>
                    <a:pt x="246" y="116898"/>
                    <a:pt x="4142" y="114949"/>
                  </a:cubicBezTo>
                  <a:lnTo>
                    <a:pt x="18430" y="106507"/>
                  </a:lnTo>
                  <a:cubicBezTo>
                    <a:pt x="17780" y="102610"/>
                    <a:pt x="17780" y="98714"/>
                    <a:pt x="17780" y="94817"/>
                  </a:cubicBezTo>
                  <a:cubicBezTo>
                    <a:pt x="17780" y="90920"/>
                    <a:pt x="17780" y="87024"/>
                    <a:pt x="18430" y="83777"/>
                  </a:cubicBezTo>
                  <a:lnTo>
                    <a:pt x="4142" y="75334"/>
                  </a:lnTo>
                  <a:cubicBezTo>
                    <a:pt x="246" y="73386"/>
                    <a:pt x="-1053" y="68190"/>
                    <a:pt x="895" y="64294"/>
                  </a:cubicBezTo>
                  <a:lnTo>
                    <a:pt x="20378" y="30523"/>
                  </a:lnTo>
                  <a:cubicBezTo>
                    <a:pt x="22326" y="26627"/>
                    <a:pt x="27522" y="25328"/>
                    <a:pt x="31418" y="27276"/>
                  </a:cubicBezTo>
                  <a:lnTo>
                    <a:pt x="45706" y="35719"/>
                  </a:lnTo>
                  <a:cubicBezTo>
                    <a:pt x="51551" y="30523"/>
                    <a:pt x="58694" y="26627"/>
                    <a:pt x="65838" y="24029"/>
                  </a:cubicBezTo>
                  <a:lnTo>
                    <a:pt x="65838" y="7793"/>
                  </a:lnTo>
                  <a:cubicBezTo>
                    <a:pt x="65838" y="3247"/>
                    <a:pt x="69735" y="0"/>
                    <a:pt x="73632" y="0"/>
                  </a:cubicBezTo>
                  <a:lnTo>
                    <a:pt x="112597" y="0"/>
                  </a:lnTo>
                  <a:cubicBezTo>
                    <a:pt x="117143" y="0"/>
                    <a:pt x="120391" y="3896"/>
                    <a:pt x="120391" y="7793"/>
                  </a:cubicBezTo>
                  <a:lnTo>
                    <a:pt x="120391" y="24029"/>
                  </a:lnTo>
                  <a:cubicBezTo>
                    <a:pt x="127534" y="26627"/>
                    <a:pt x="134678" y="31173"/>
                    <a:pt x="140523" y="35719"/>
                  </a:cubicBezTo>
                  <a:lnTo>
                    <a:pt x="154811" y="27276"/>
                  </a:lnTo>
                  <a:cubicBezTo>
                    <a:pt x="158707" y="25328"/>
                    <a:pt x="163903" y="26627"/>
                    <a:pt x="165851" y="30523"/>
                  </a:cubicBezTo>
                  <a:lnTo>
                    <a:pt x="185334" y="64294"/>
                  </a:lnTo>
                  <a:cubicBezTo>
                    <a:pt x="187282" y="68190"/>
                    <a:pt x="185983" y="73386"/>
                    <a:pt x="182087" y="75334"/>
                  </a:cubicBezTo>
                  <a:lnTo>
                    <a:pt x="167799" y="83777"/>
                  </a:lnTo>
                  <a:cubicBezTo>
                    <a:pt x="168449" y="87673"/>
                    <a:pt x="168449" y="91570"/>
                    <a:pt x="168449" y="95466"/>
                  </a:cubicBezTo>
                  <a:cubicBezTo>
                    <a:pt x="168449" y="99363"/>
                    <a:pt x="167799" y="103260"/>
                    <a:pt x="167150" y="107156"/>
                  </a:cubicBezTo>
                  <a:lnTo>
                    <a:pt x="181437" y="115599"/>
                  </a:lnTo>
                  <a:cubicBezTo>
                    <a:pt x="183385" y="116898"/>
                    <a:pt x="184684" y="118196"/>
                    <a:pt x="185334" y="120794"/>
                  </a:cubicBezTo>
                  <a:cubicBezTo>
                    <a:pt x="185983" y="122743"/>
                    <a:pt x="185334" y="125340"/>
                    <a:pt x="184684" y="126639"/>
                  </a:cubicBezTo>
                  <a:lnTo>
                    <a:pt x="165201" y="160410"/>
                  </a:lnTo>
                  <a:cubicBezTo>
                    <a:pt x="163253" y="164306"/>
                    <a:pt x="158058" y="165605"/>
                    <a:pt x="154161" y="163657"/>
                  </a:cubicBezTo>
                  <a:lnTo>
                    <a:pt x="141172" y="154565"/>
                  </a:lnTo>
                  <a:cubicBezTo>
                    <a:pt x="135328" y="159111"/>
                    <a:pt x="128184" y="163007"/>
                    <a:pt x="121040" y="166254"/>
                  </a:cubicBezTo>
                  <a:lnTo>
                    <a:pt x="121040" y="183140"/>
                  </a:lnTo>
                  <a:cubicBezTo>
                    <a:pt x="121040" y="187036"/>
                    <a:pt x="117793" y="190933"/>
                    <a:pt x="113247" y="190933"/>
                  </a:cubicBezTo>
                  <a:close/>
                  <a:moveTo>
                    <a:pt x="82074" y="174697"/>
                  </a:moveTo>
                  <a:lnTo>
                    <a:pt x="104804" y="174697"/>
                  </a:lnTo>
                  <a:lnTo>
                    <a:pt x="104804" y="160410"/>
                  </a:lnTo>
                  <a:cubicBezTo>
                    <a:pt x="104804" y="156513"/>
                    <a:pt x="107402" y="153915"/>
                    <a:pt x="110649" y="152616"/>
                  </a:cubicBezTo>
                  <a:cubicBezTo>
                    <a:pt x="119741" y="150019"/>
                    <a:pt x="127534" y="145473"/>
                    <a:pt x="134678" y="138978"/>
                  </a:cubicBezTo>
                  <a:cubicBezTo>
                    <a:pt x="137276" y="136381"/>
                    <a:pt x="141172" y="136381"/>
                    <a:pt x="144420" y="137679"/>
                  </a:cubicBezTo>
                  <a:lnTo>
                    <a:pt x="156759" y="144823"/>
                  </a:lnTo>
                  <a:lnTo>
                    <a:pt x="168449" y="125340"/>
                  </a:lnTo>
                  <a:lnTo>
                    <a:pt x="156109" y="118196"/>
                  </a:lnTo>
                  <a:cubicBezTo>
                    <a:pt x="152862" y="116248"/>
                    <a:pt x="151563" y="113001"/>
                    <a:pt x="152213" y="109104"/>
                  </a:cubicBezTo>
                  <a:cubicBezTo>
                    <a:pt x="153512" y="104558"/>
                    <a:pt x="154161" y="99363"/>
                    <a:pt x="154161" y="94817"/>
                  </a:cubicBezTo>
                  <a:cubicBezTo>
                    <a:pt x="154161" y="90271"/>
                    <a:pt x="153512" y="85725"/>
                    <a:pt x="152213" y="81179"/>
                  </a:cubicBezTo>
                  <a:cubicBezTo>
                    <a:pt x="151563" y="77932"/>
                    <a:pt x="152862" y="74035"/>
                    <a:pt x="156109" y="72087"/>
                  </a:cubicBezTo>
                  <a:lnTo>
                    <a:pt x="168449" y="64943"/>
                  </a:lnTo>
                  <a:lnTo>
                    <a:pt x="156759" y="45460"/>
                  </a:lnTo>
                  <a:lnTo>
                    <a:pt x="144420" y="52604"/>
                  </a:lnTo>
                  <a:cubicBezTo>
                    <a:pt x="141172" y="54552"/>
                    <a:pt x="137276" y="53903"/>
                    <a:pt x="134678" y="51305"/>
                  </a:cubicBezTo>
                  <a:cubicBezTo>
                    <a:pt x="127534" y="44811"/>
                    <a:pt x="119092" y="39615"/>
                    <a:pt x="110649" y="37017"/>
                  </a:cubicBezTo>
                  <a:cubicBezTo>
                    <a:pt x="107402" y="35719"/>
                    <a:pt x="104804" y="33121"/>
                    <a:pt x="104804" y="29224"/>
                  </a:cubicBezTo>
                  <a:lnTo>
                    <a:pt x="104804" y="15586"/>
                  </a:lnTo>
                  <a:lnTo>
                    <a:pt x="82074" y="15586"/>
                  </a:lnTo>
                  <a:lnTo>
                    <a:pt x="82074" y="29874"/>
                  </a:lnTo>
                  <a:cubicBezTo>
                    <a:pt x="82074" y="33770"/>
                    <a:pt x="79476" y="36368"/>
                    <a:pt x="76229" y="37667"/>
                  </a:cubicBezTo>
                  <a:cubicBezTo>
                    <a:pt x="67137" y="40265"/>
                    <a:pt x="58694" y="45460"/>
                    <a:pt x="52200" y="51955"/>
                  </a:cubicBezTo>
                  <a:cubicBezTo>
                    <a:pt x="49602" y="54552"/>
                    <a:pt x="45706" y="55202"/>
                    <a:pt x="42459" y="53253"/>
                  </a:cubicBezTo>
                  <a:lnTo>
                    <a:pt x="30120" y="46110"/>
                  </a:lnTo>
                  <a:lnTo>
                    <a:pt x="18430" y="65592"/>
                  </a:lnTo>
                  <a:lnTo>
                    <a:pt x="30769" y="72736"/>
                  </a:lnTo>
                  <a:cubicBezTo>
                    <a:pt x="34016" y="74685"/>
                    <a:pt x="35315" y="77932"/>
                    <a:pt x="34666" y="81828"/>
                  </a:cubicBezTo>
                  <a:cubicBezTo>
                    <a:pt x="33367" y="86374"/>
                    <a:pt x="33367" y="90920"/>
                    <a:pt x="33367" y="95466"/>
                  </a:cubicBezTo>
                  <a:cubicBezTo>
                    <a:pt x="33367" y="100012"/>
                    <a:pt x="34016" y="104558"/>
                    <a:pt x="35315" y="109754"/>
                  </a:cubicBezTo>
                  <a:cubicBezTo>
                    <a:pt x="35964" y="113001"/>
                    <a:pt x="34666" y="116898"/>
                    <a:pt x="31418" y="118846"/>
                  </a:cubicBezTo>
                  <a:lnTo>
                    <a:pt x="19079" y="125990"/>
                  </a:lnTo>
                  <a:lnTo>
                    <a:pt x="30769" y="145473"/>
                  </a:lnTo>
                  <a:lnTo>
                    <a:pt x="43108" y="138329"/>
                  </a:lnTo>
                  <a:cubicBezTo>
                    <a:pt x="46355" y="136381"/>
                    <a:pt x="50252" y="137030"/>
                    <a:pt x="52850" y="139628"/>
                  </a:cubicBezTo>
                  <a:cubicBezTo>
                    <a:pt x="59344" y="146122"/>
                    <a:pt x="67787" y="150668"/>
                    <a:pt x="76879" y="153266"/>
                  </a:cubicBezTo>
                  <a:cubicBezTo>
                    <a:pt x="80126" y="154565"/>
                    <a:pt x="82724" y="157162"/>
                    <a:pt x="82724" y="161059"/>
                  </a:cubicBezTo>
                  <a:lnTo>
                    <a:pt x="82724" y="174697"/>
                  </a:ln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5" name="Google Shape;615;p31"/>
          <p:cNvGrpSpPr/>
          <p:nvPr/>
        </p:nvGrpSpPr>
        <p:grpSpPr>
          <a:xfrm>
            <a:off x="2645818" y="3018169"/>
            <a:ext cx="511959" cy="527366"/>
            <a:chOff x="3288244" y="-854250"/>
            <a:chExt cx="367259" cy="378311"/>
          </a:xfrm>
        </p:grpSpPr>
        <p:grpSp>
          <p:nvGrpSpPr>
            <p:cNvPr id="616" name="Google Shape;616;p31"/>
            <p:cNvGrpSpPr/>
            <p:nvPr/>
          </p:nvGrpSpPr>
          <p:grpSpPr>
            <a:xfrm>
              <a:off x="3330965" y="-854250"/>
              <a:ext cx="281923" cy="376936"/>
              <a:chOff x="3347085" y="3014131"/>
              <a:chExt cx="281923" cy="376936"/>
            </a:xfrm>
          </p:grpSpPr>
          <p:sp>
            <p:nvSpPr>
              <p:cNvPr id="617" name="Google Shape;617;p31"/>
              <p:cNvSpPr/>
              <p:nvPr/>
            </p:nvSpPr>
            <p:spPr>
              <a:xfrm>
                <a:off x="3403769" y="3014131"/>
                <a:ext cx="168870" cy="110742"/>
              </a:xfrm>
              <a:custGeom>
                <a:rect b="b" l="l" r="r" t="t"/>
                <a:pathLst>
                  <a:path extrusionOk="0" h="110742" w="168870">
                    <a:moveTo>
                      <a:pt x="22556" y="110742"/>
                    </a:moveTo>
                    <a:cubicBezTo>
                      <a:pt x="20489" y="110742"/>
                      <a:pt x="18422" y="109367"/>
                      <a:pt x="17044" y="107303"/>
                    </a:cubicBezTo>
                    <a:lnTo>
                      <a:pt x="5330" y="84604"/>
                    </a:lnTo>
                    <a:cubicBezTo>
                      <a:pt x="507" y="75662"/>
                      <a:pt x="-872" y="65345"/>
                      <a:pt x="507" y="55027"/>
                    </a:cubicBezTo>
                    <a:cubicBezTo>
                      <a:pt x="1885" y="46773"/>
                      <a:pt x="8775" y="40583"/>
                      <a:pt x="17044" y="40583"/>
                    </a:cubicBezTo>
                    <a:cubicBezTo>
                      <a:pt x="19800" y="40583"/>
                      <a:pt x="21867" y="41270"/>
                      <a:pt x="24623" y="42646"/>
                    </a:cubicBezTo>
                    <a:cubicBezTo>
                      <a:pt x="26690" y="43334"/>
                      <a:pt x="29446" y="42646"/>
                      <a:pt x="30135" y="40583"/>
                    </a:cubicBezTo>
                    <a:lnTo>
                      <a:pt x="37026" y="29577"/>
                    </a:lnTo>
                    <a:cubicBezTo>
                      <a:pt x="50118" y="8942"/>
                      <a:pt x="75612" y="688"/>
                      <a:pt x="97662" y="9630"/>
                    </a:cubicBezTo>
                    <a:cubicBezTo>
                      <a:pt x="113509" y="15820"/>
                      <a:pt x="132114" y="13069"/>
                      <a:pt x="145205" y="2064"/>
                    </a:cubicBezTo>
                    <a:cubicBezTo>
                      <a:pt x="147273" y="688"/>
                      <a:pt x="149340" y="0"/>
                      <a:pt x="151407" y="0"/>
                    </a:cubicBezTo>
                    <a:cubicBezTo>
                      <a:pt x="156230" y="0"/>
                      <a:pt x="160364" y="3439"/>
                      <a:pt x="161053" y="8254"/>
                    </a:cubicBezTo>
                    <a:lnTo>
                      <a:pt x="167944" y="49524"/>
                    </a:lnTo>
                    <a:cubicBezTo>
                      <a:pt x="170700" y="65345"/>
                      <a:pt x="167255" y="81165"/>
                      <a:pt x="158297" y="94922"/>
                    </a:cubicBezTo>
                    <a:lnTo>
                      <a:pt x="150029" y="107303"/>
                    </a:lnTo>
                    <a:cubicBezTo>
                      <a:pt x="147962" y="110054"/>
                      <a:pt x="144516" y="110742"/>
                      <a:pt x="141760" y="109367"/>
                    </a:cubicBezTo>
                    <a:cubicBezTo>
                      <a:pt x="139004" y="107303"/>
                      <a:pt x="138315" y="103864"/>
                      <a:pt x="139693" y="101112"/>
                    </a:cubicBezTo>
                    <a:lnTo>
                      <a:pt x="147962" y="88731"/>
                    </a:lnTo>
                    <a:cubicBezTo>
                      <a:pt x="154852" y="77726"/>
                      <a:pt x="157608" y="65345"/>
                      <a:pt x="155541" y="52276"/>
                    </a:cubicBezTo>
                    <a:lnTo>
                      <a:pt x="149340" y="14445"/>
                    </a:lnTo>
                    <a:cubicBezTo>
                      <a:pt x="133492" y="26138"/>
                      <a:pt x="111442" y="29577"/>
                      <a:pt x="92838" y="22011"/>
                    </a:cubicBezTo>
                    <a:cubicBezTo>
                      <a:pt x="75612" y="15133"/>
                      <a:pt x="57008" y="21323"/>
                      <a:pt x="47361" y="37143"/>
                    </a:cubicBezTo>
                    <a:lnTo>
                      <a:pt x="40471" y="48149"/>
                    </a:lnTo>
                    <a:cubicBezTo>
                      <a:pt x="35648" y="55027"/>
                      <a:pt x="26690" y="57779"/>
                      <a:pt x="19111" y="54339"/>
                    </a:cubicBezTo>
                    <a:cubicBezTo>
                      <a:pt x="16354" y="52964"/>
                      <a:pt x="13598" y="54339"/>
                      <a:pt x="12909" y="57779"/>
                    </a:cubicBezTo>
                    <a:cubicBezTo>
                      <a:pt x="11531" y="65345"/>
                      <a:pt x="12909" y="72911"/>
                      <a:pt x="16354" y="79789"/>
                    </a:cubicBezTo>
                    <a:lnTo>
                      <a:pt x="28068" y="102488"/>
                    </a:lnTo>
                    <a:cubicBezTo>
                      <a:pt x="29446" y="105240"/>
                      <a:pt x="28757" y="109367"/>
                      <a:pt x="25312" y="110742"/>
                    </a:cubicBezTo>
                    <a:cubicBezTo>
                      <a:pt x="24623" y="110742"/>
                      <a:pt x="23245" y="110742"/>
                      <a:pt x="22556" y="110742"/>
                    </a:cubicBezTo>
                    <a:close/>
                    <a:moveTo>
                      <a:pt x="153474" y="11693"/>
                    </a:moveTo>
                    <a:cubicBezTo>
                      <a:pt x="153474" y="11693"/>
                      <a:pt x="153474" y="11693"/>
                      <a:pt x="153474" y="11693"/>
                    </a:cubicBezTo>
                    <a:cubicBezTo>
                      <a:pt x="153474" y="11693"/>
                      <a:pt x="153474" y="11693"/>
                      <a:pt x="153474" y="11693"/>
                    </a:cubicBezTo>
                    <a:close/>
                  </a:path>
                </a:pathLst>
              </a:custGeom>
              <a:solidFill>
                <a:srgbClr val="F692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18" name="Google Shape;618;p31"/>
              <p:cNvGrpSpPr/>
              <p:nvPr/>
            </p:nvGrpSpPr>
            <p:grpSpPr>
              <a:xfrm>
                <a:off x="3416678" y="3111804"/>
                <a:ext cx="144009" cy="39894"/>
                <a:chOff x="3416678" y="3111804"/>
                <a:chExt cx="144009" cy="39894"/>
              </a:xfrm>
            </p:grpSpPr>
            <p:sp>
              <p:nvSpPr>
                <p:cNvPr id="619" name="Google Shape;619;p31"/>
                <p:cNvSpPr/>
                <p:nvPr/>
              </p:nvSpPr>
              <p:spPr>
                <a:xfrm>
                  <a:off x="3416678" y="3111804"/>
                  <a:ext cx="26872" cy="39894"/>
                </a:xfrm>
                <a:custGeom>
                  <a:rect b="b" l="l" r="r" t="t"/>
                  <a:pathLst>
                    <a:path extrusionOk="0" h="39894" w="26872">
                      <a:moveTo>
                        <a:pt x="20671" y="39895"/>
                      </a:moveTo>
                      <a:lnTo>
                        <a:pt x="18604" y="39895"/>
                      </a:lnTo>
                      <a:cubicBezTo>
                        <a:pt x="8269" y="39895"/>
                        <a:pt x="0" y="31641"/>
                        <a:pt x="0" y="21323"/>
                      </a:cubicBezTo>
                      <a:lnTo>
                        <a:pt x="0" y="15820"/>
                      </a:lnTo>
                      <a:cubicBezTo>
                        <a:pt x="0" y="6878"/>
                        <a:pt x="6890" y="0"/>
                        <a:pt x="15848" y="0"/>
                      </a:cubicBezTo>
                      <a:lnTo>
                        <a:pt x="20671" y="0"/>
                      </a:lnTo>
                      <a:cubicBezTo>
                        <a:pt x="24116" y="0"/>
                        <a:pt x="26873" y="2751"/>
                        <a:pt x="26873" y="6191"/>
                      </a:cubicBezTo>
                      <a:cubicBezTo>
                        <a:pt x="26873" y="9630"/>
                        <a:pt x="24116" y="12381"/>
                        <a:pt x="20671" y="12381"/>
                      </a:cubicBezTo>
                      <a:lnTo>
                        <a:pt x="15848" y="12381"/>
                      </a:lnTo>
                      <a:cubicBezTo>
                        <a:pt x="13781" y="12381"/>
                        <a:pt x="12403" y="13757"/>
                        <a:pt x="12403" y="15820"/>
                      </a:cubicBezTo>
                      <a:lnTo>
                        <a:pt x="12403" y="21323"/>
                      </a:lnTo>
                      <a:cubicBezTo>
                        <a:pt x="12403" y="24762"/>
                        <a:pt x="15159" y="27514"/>
                        <a:pt x="18604" y="27514"/>
                      </a:cubicBezTo>
                      <a:lnTo>
                        <a:pt x="20671" y="27514"/>
                      </a:lnTo>
                      <a:cubicBezTo>
                        <a:pt x="24116" y="27514"/>
                        <a:pt x="26873" y="30265"/>
                        <a:pt x="26873" y="33704"/>
                      </a:cubicBezTo>
                      <a:cubicBezTo>
                        <a:pt x="26873" y="37143"/>
                        <a:pt x="24116" y="39895"/>
                        <a:pt x="20671" y="39895"/>
                      </a:cubicBezTo>
                      <a:close/>
                    </a:path>
                  </a:pathLst>
                </a:custGeom>
                <a:solidFill>
                  <a:srgbClr val="F6921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20;p31"/>
                <p:cNvSpPr/>
                <p:nvPr/>
              </p:nvSpPr>
              <p:spPr>
                <a:xfrm>
                  <a:off x="3533815" y="3111804"/>
                  <a:ext cx="26872" cy="39894"/>
                </a:xfrm>
                <a:custGeom>
                  <a:rect b="b" l="l" r="r" t="t"/>
                  <a:pathLst>
                    <a:path extrusionOk="0" h="39894" w="26872">
                      <a:moveTo>
                        <a:pt x="8269" y="39895"/>
                      </a:moveTo>
                      <a:lnTo>
                        <a:pt x="6202" y="39895"/>
                      </a:lnTo>
                      <a:cubicBezTo>
                        <a:pt x="2756" y="39895"/>
                        <a:pt x="0" y="37143"/>
                        <a:pt x="0" y="33704"/>
                      </a:cubicBezTo>
                      <a:cubicBezTo>
                        <a:pt x="0" y="30265"/>
                        <a:pt x="2756" y="27514"/>
                        <a:pt x="6202" y="27514"/>
                      </a:cubicBezTo>
                      <a:lnTo>
                        <a:pt x="8269" y="27514"/>
                      </a:lnTo>
                      <a:cubicBezTo>
                        <a:pt x="11714" y="27514"/>
                        <a:pt x="14470" y="24762"/>
                        <a:pt x="14470" y="21323"/>
                      </a:cubicBezTo>
                      <a:lnTo>
                        <a:pt x="14470" y="15820"/>
                      </a:lnTo>
                      <a:cubicBezTo>
                        <a:pt x="14470" y="13757"/>
                        <a:pt x="13092" y="12381"/>
                        <a:pt x="11025" y="12381"/>
                      </a:cubicBezTo>
                      <a:lnTo>
                        <a:pt x="6202" y="12381"/>
                      </a:lnTo>
                      <a:cubicBezTo>
                        <a:pt x="2756" y="12381"/>
                        <a:pt x="0" y="9630"/>
                        <a:pt x="0" y="6191"/>
                      </a:cubicBezTo>
                      <a:cubicBezTo>
                        <a:pt x="0" y="2751"/>
                        <a:pt x="2756" y="0"/>
                        <a:pt x="6202" y="0"/>
                      </a:cubicBezTo>
                      <a:lnTo>
                        <a:pt x="11025" y="0"/>
                      </a:lnTo>
                      <a:cubicBezTo>
                        <a:pt x="19982" y="0"/>
                        <a:pt x="26873" y="6878"/>
                        <a:pt x="26873" y="15820"/>
                      </a:cubicBezTo>
                      <a:lnTo>
                        <a:pt x="26873" y="21323"/>
                      </a:lnTo>
                      <a:cubicBezTo>
                        <a:pt x="26873" y="31641"/>
                        <a:pt x="18604" y="39895"/>
                        <a:pt x="8269" y="39895"/>
                      </a:cubicBezTo>
                      <a:close/>
                    </a:path>
                  </a:pathLst>
                </a:custGeom>
                <a:solidFill>
                  <a:srgbClr val="F6921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21" name="Google Shape;621;p31"/>
              <p:cNvSpPr/>
              <p:nvPr/>
            </p:nvSpPr>
            <p:spPr>
              <a:xfrm>
                <a:off x="3347085" y="3213472"/>
                <a:ext cx="122092" cy="177594"/>
              </a:xfrm>
              <a:custGeom>
                <a:rect b="b" l="l" r="r" t="t"/>
                <a:pathLst>
                  <a:path extrusionOk="0" h="177594" w="122092">
                    <a:moveTo>
                      <a:pt x="6201" y="177594"/>
                    </a:moveTo>
                    <a:cubicBezTo>
                      <a:pt x="6201" y="177594"/>
                      <a:pt x="5512" y="177594"/>
                      <a:pt x="5512" y="177594"/>
                    </a:cubicBezTo>
                    <a:cubicBezTo>
                      <a:pt x="2067" y="176907"/>
                      <a:pt x="0" y="174155"/>
                      <a:pt x="0" y="170716"/>
                    </a:cubicBezTo>
                    <a:lnTo>
                      <a:pt x="12403" y="58598"/>
                    </a:lnTo>
                    <a:cubicBezTo>
                      <a:pt x="16537" y="35899"/>
                      <a:pt x="33763" y="18016"/>
                      <a:pt x="55812" y="13201"/>
                    </a:cubicBezTo>
                    <a:lnTo>
                      <a:pt x="114381" y="132"/>
                    </a:lnTo>
                    <a:cubicBezTo>
                      <a:pt x="117826" y="-556"/>
                      <a:pt x="121271" y="1507"/>
                      <a:pt x="121960" y="4947"/>
                    </a:cubicBezTo>
                    <a:cubicBezTo>
                      <a:pt x="122649" y="8386"/>
                      <a:pt x="120582" y="11825"/>
                      <a:pt x="117137" y="12513"/>
                    </a:cubicBezTo>
                    <a:lnTo>
                      <a:pt x="58569" y="25582"/>
                    </a:lnTo>
                    <a:cubicBezTo>
                      <a:pt x="41343" y="29709"/>
                      <a:pt x="27562" y="43466"/>
                      <a:pt x="24116" y="61350"/>
                    </a:cubicBezTo>
                    <a:lnTo>
                      <a:pt x="11714" y="173467"/>
                    </a:lnTo>
                    <a:cubicBezTo>
                      <a:pt x="11714" y="175531"/>
                      <a:pt x="8957" y="177594"/>
                      <a:pt x="6201" y="177594"/>
                    </a:cubicBezTo>
                    <a:close/>
                  </a:path>
                </a:pathLst>
              </a:custGeom>
              <a:solidFill>
                <a:srgbClr val="F692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31"/>
              <p:cNvSpPr/>
              <p:nvPr/>
            </p:nvSpPr>
            <p:spPr>
              <a:xfrm>
                <a:off x="3506810" y="3212785"/>
                <a:ext cx="122198" cy="178282"/>
              </a:xfrm>
              <a:custGeom>
                <a:rect b="b" l="l" r="r" t="t"/>
                <a:pathLst>
                  <a:path extrusionOk="0" h="178282" w="122198">
                    <a:moveTo>
                      <a:pt x="116580" y="178282"/>
                    </a:moveTo>
                    <a:cubicBezTo>
                      <a:pt x="113824" y="178282"/>
                      <a:pt x="111068" y="176219"/>
                      <a:pt x="110379" y="172780"/>
                    </a:cubicBezTo>
                    <a:lnTo>
                      <a:pt x="97976" y="60662"/>
                    </a:lnTo>
                    <a:cubicBezTo>
                      <a:pt x="94531" y="43466"/>
                      <a:pt x="81439" y="29709"/>
                      <a:pt x="63524" y="25582"/>
                    </a:cubicBezTo>
                    <a:lnTo>
                      <a:pt x="4955" y="12513"/>
                    </a:lnTo>
                    <a:cubicBezTo>
                      <a:pt x="1510" y="11825"/>
                      <a:pt x="-557" y="8386"/>
                      <a:pt x="132" y="4947"/>
                    </a:cubicBezTo>
                    <a:cubicBezTo>
                      <a:pt x="821" y="1507"/>
                      <a:pt x="4266" y="-556"/>
                      <a:pt x="7712" y="132"/>
                    </a:cubicBezTo>
                    <a:lnTo>
                      <a:pt x="66280" y="13201"/>
                    </a:lnTo>
                    <a:cubicBezTo>
                      <a:pt x="88330" y="18016"/>
                      <a:pt x="105556" y="35899"/>
                      <a:pt x="109690" y="58598"/>
                    </a:cubicBezTo>
                    <a:lnTo>
                      <a:pt x="122093" y="171404"/>
                    </a:lnTo>
                    <a:cubicBezTo>
                      <a:pt x="122782" y="174843"/>
                      <a:pt x="120025" y="177594"/>
                      <a:pt x="116580" y="178282"/>
                    </a:cubicBezTo>
                    <a:cubicBezTo>
                      <a:pt x="116580" y="178282"/>
                      <a:pt x="116580" y="178282"/>
                      <a:pt x="116580" y="178282"/>
                    </a:cubicBezTo>
                    <a:close/>
                  </a:path>
                </a:pathLst>
              </a:custGeom>
              <a:solidFill>
                <a:srgbClr val="F692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31"/>
              <p:cNvSpPr/>
              <p:nvPr/>
            </p:nvSpPr>
            <p:spPr>
              <a:xfrm>
                <a:off x="3457331" y="3188736"/>
                <a:ext cx="62013" cy="53069"/>
              </a:xfrm>
              <a:custGeom>
                <a:rect b="b" l="l" r="r" t="t"/>
                <a:pathLst>
                  <a:path extrusionOk="0" h="53069" w="62013">
                    <a:moveTo>
                      <a:pt x="31007" y="53070"/>
                    </a:moveTo>
                    <a:cubicBezTo>
                      <a:pt x="17226" y="53070"/>
                      <a:pt x="5512" y="45504"/>
                      <a:pt x="1378" y="34498"/>
                    </a:cubicBezTo>
                    <a:cubicBezTo>
                      <a:pt x="689" y="32435"/>
                      <a:pt x="0" y="29683"/>
                      <a:pt x="0" y="26932"/>
                    </a:cubicBezTo>
                    <a:cubicBezTo>
                      <a:pt x="0" y="26244"/>
                      <a:pt x="0" y="24868"/>
                      <a:pt x="0" y="24180"/>
                    </a:cubicBezTo>
                    <a:lnTo>
                      <a:pt x="2067" y="6297"/>
                    </a:lnTo>
                    <a:cubicBezTo>
                      <a:pt x="2756" y="2857"/>
                      <a:pt x="5512" y="106"/>
                      <a:pt x="8957" y="794"/>
                    </a:cubicBezTo>
                    <a:cubicBezTo>
                      <a:pt x="12403" y="1482"/>
                      <a:pt x="14470" y="4233"/>
                      <a:pt x="14470" y="7672"/>
                    </a:cubicBezTo>
                    <a:lnTo>
                      <a:pt x="12403" y="25556"/>
                    </a:lnTo>
                    <a:cubicBezTo>
                      <a:pt x="12403" y="26244"/>
                      <a:pt x="12403" y="26244"/>
                      <a:pt x="12403" y="26932"/>
                    </a:cubicBezTo>
                    <a:cubicBezTo>
                      <a:pt x="12403" y="28308"/>
                      <a:pt x="12403" y="28995"/>
                      <a:pt x="13092" y="30371"/>
                    </a:cubicBezTo>
                    <a:cubicBezTo>
                      <a:pt x="15159" y="36562"/>
                      <a:pt x="22738" y="40689"/>
                      <a:pt x="31007" y="40689"/>
                    </a:cubicBezTo>
                    <a:cubicBezTo>
                      <a:pt x="38586" y="40689"/>
                      <a:pt x="45477" y="37249"/>
                      <a:pt x="48233" y="31059"/>
                    </a:cubicBezTo>
                    <a:cubicBezTo>
                      <a:pt x="48922" y="29683"/>
                      <a:pt x="49611" y="28308"/>
                      <a:pt x="49611" y="26244"/>
                    </a:cubicBezTo>
                    <a:cubicBezTo>
                      <a:pt x="49611" y="25556"/>
                      <a:pt x="49611" y="25556"/>
                      <a:pt x="49611" y="24868"/>
                    </a:cubicBezTo>
                    <a:lnTo>
                      <a:pt x="47544" y="6985"/>
                    </a:lnTo>
                    <a:cubicBezTo>
                      <a:pt x="46855" y="3545"/>
                      <a:pt x="49611" y="794"/>
                      <a:pt x="53056" y="106"/>
                    </a:cubicBezTo>
                    <a:cubicBezTo>
                      <a:pt x="56501" y="-582"/>
                      <a:pt x="59257" y="2170"/>
                      <a:pt x="59947" y="5609"/>
                    </a:cubicBezTo>
                    <a:lnTo>
                      <a:pt x="62014" y="23493"/>
                    </a:lnTo>
                    <a:cubicBezTo>
                      <a:pt x="62014" y="24868"/>
                      <a:pt x="62014" y="25556"/>
                      <a:pt x="62014" y="26244"/>
                    </a:cubicBezTo>
                    <a:cubicBezTo>
                      <a:pt x="62014" y="29683"/>
                      <a:pt x="61325" y="33122"/>
                      <a:pt x="59257" y="35874"/>
                    </a:cubicBezTo>
                    <a:cubicBezTo>
                      <a:pt x="55123" y="46879"/>
                      <a:pt x="43410" y="53070"/>
                      <a:pt x="31007" y="53070"/>
                    </a:cubicBezTo>
                    <a:close/>
                  </a:path>
                </a:pathLst>
              </a:custGeom>
              <a:solidFill>
                <a:srgbClr val="F692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31"/>
              <p:cNvSpPr/>
              <p:nvPr/>
            </p:nvSpPr>
            <p:spPr>
              <a:xfrm>
                <a:off x="3431309" y="3093920"/>
                <a:ext cx="45856" cy="30264"/>
              </a:xfrm>
              <a:custGeom>
                <a:rect b="b" l="l" r="r" t="t"/>
                <a:pathLst>
                  <a:path extrusionOk="0" h="30264" w="45856">
                    <a:moveTo>
                      <a:pt x="6040" y="30265"/>
                    </a:moveTo>
                    <a:cubicBezTo>
                      <a:pt x="5352" y="30265"/>
                      <a:pt x="4662" y="30265"/>
                      <a:pt x="3973" y="29577"/>
                    </a:cubicBezTo>
                    <a:cubicBezTo>
                      <a:pt x="528" y="28201"/>
                      <a:pt x="-850" y="24762"/>
                      <a:pt x="528" y="22011"/>
                    </a:cubicBezTo>
                    <a:cubicBezTo>
                      <a:pt x="5352" y="8942"/>
                      <a:pt x="17754" y="0"/>
                      <a:pt x="30157" y="0"/>
                    </a:cubicBezTo>
                    <a:cubicBezTo>
                      <a:pt x="34291" y="0"/>
                      <a:pt x="39115" y="688"/>
                      <a:pt x="42560" y="2751"/>
                    </a:cubicBezTo>
                    <a:cubicBezTo>
                      <a:pt x="45316" y="4127"/>
                      <a:pt x="46694" y="7566"/>
                      <a:pt x="45316" y="11005"/>
                    </a:cubicBezTo>
                    <a:cubicBezTo>
                      <a:pt x="43938" y="13757"/>
                      <a:pt x="40493" y="15132"/>
                      <a:pt x="37047" y="13757"/>
                    </a:cubicBezTo>
                    <a:cubicBezTo>
                      <a:pt x="26712" y="8942"/>
                      <a:pt x="14998" y="15132"/>
                      <a:pt x="10864" y="26138"/>
                    </a:cubicBezTo>
                    <a:cubicBezTo>
                      <a:pt x="10864" y="28889"/>
                      <a:pt x="8797" y="30265"/>
                      <a:pt x="6040" y="30265"/>
                    </a:cubicBezTo>
                    <a:close/>
                  </a:path>
                </a:pathLst>
              </a:custGeom>
              <a:solidFill>
                <a:srgbClr val="F692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31"/>
              <p:cNvSpPr/>
              <p:nvPr/>
            </p:nvSpPr>
            <p:spPr>
              <a:xfrm>
                <a:off x="3431309" y="3094410"/>
                <a:ext cx="114658" cy="30301"/>
              </a:xfrm>
              <a:custGeom>
                <a:rect b="b" l="l" r="r" t="t"/>
                <a:pathLst>
                  <a:path extrusionOk="0" h="30301" w="114658">
                    <a:moveTo>
                      <a:pt x="108708" y="29775"/>
                    </a:moveTo>
                    <a:cubicBezTo>
                      <a:pt x="105952" y="29775"/>
                      <a:pt x="103885" y="28399"/>
                      <a:pt x="103195" y="25648"/>
                    </a:cubicBezTo>
                    <a:cubicBezTo>
                      <a:pt x="101128" y="19457"/>
                      <a:pt x="96994" y="15330"/>
                      <a:pt x="91482" y="13267"/>
                    </a:cubicBezTo>
                    <a:cubicBezTo>
                      <a:pt x="88037" y="11891"/>
                      <a:pt x="83213" y="11203"/>
                      <a:pt x="77012" y="13954"/>
                    </a:cubicBezTo>
                    <a:lnTo>
                      <a:pt x="70121" y="17394"/>
                    </a:lnTo>
                    <a:cubicBezTo>
                      <a:pt x="61853" y="20833"/>
                      <a:pt x="52895" y="20833"/>
                      <a:pt x="44627" y="17394"/>
                    </a:cubicBezTo>
                    <a:lnTo>
                      <a:pt x="37736" y="13954"/>
                    </a:lnTo>
                    <a:cubicBezTo>
                      <a:pt x="27401" y="9139"/>
                      <a:pt x="15687" y="15330"/>
                      <a:pt x="11553" y="26335"/>
                    </a:cubicBezTo>
                    <a:cubicBezTo>
                      <a:pt x="10175" y="29775"/>
                      <a:pt x="6729" y="31150"/>
                      <a:pt x="3973" y="29775"/>
                    </a:cubicBezTo>
                    <a:cubicBezTo>
                      <a:pt x="528" y="28399"/>
                      <a:pt x="-850" y="24960"/>
                      <a:pt x="528" y="22208"/>
                    </a:cubicBezTo>
                    <a:cubicBezTo>
                      <a:pt x="5352" y="9139"/>
                      <a:pt x="17754" y="198"/>
                      <a:pt x="30157" y="198"/>
                    </a:cubicBezTo>
                    <a:cubicBezTo>
                      <a:pt x="34291" y="198"/>
                      <a:pt x="39115" y="885"/>
                      <a:pt x="42560" y="2949"/>
                    </a:cubicBezTo>
                    <a:lnTo>
                      <a:pt x="49450" y="6388"/>
                    </a:lnTo>
                    <a:cubicBezTo>
                      <a:pt x="54273" y="8452"/>
                      <a:pt x="59786" y="8452"/>
                      <a:pt x="64609" y="6388"/>
                    </a:cubicBezTo>
                    <a:lnTo>
                      <a:pt x="71499" y="2949"/>
                    </a:lnTo>
                    <a:cubicBezTo>
                      <a:pt x="79079" y="-490"/>
                      <a:pt x="87348" y="-1178"/>
                      <a:pt x="95616" y="2261"/>
                    </a:cubicBezTo>
                    <a:cubicBezTo>
                      <a:pt x="103885" y="5700"/>
                      <a:pt x="110775" y="12579"/>
                      <a:pt x="114220" y="22208"/>
                    </a:cubicBezTo>
                    <a:cubicBezTo>
                      <a:pt x="115598" y="25648"/>
                      <a:pt x="113531" y="29087"/>
                      <a:pt x="110775" y="29775"/>
                    </a:cubicBezTo>
                    <a:cubicBezTo>
                      <a:pt x="110086" y="29775"/>
                      <a:pt x="109397" y="29775"/>
                      <a:pt x="108708" y="29775"/>
                    </a:cubicBezTo>
                    <a:close/>
                  </a:path>
                </a:pathLst>
              </a:custGeom>
              <a:solidFill>
                <a:srgbClr val="F692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31"/>
              <p:cNvSpPr/>
              <p:nvPr/>
            </p:nvSpPr>
            <p:spPr>
              <a:xfrm>
                <a:off x="3430352" y="3139899"/>
                <a:ext cx="115865" cy="70265"/>
              </a:xfrm>
              <a:custGeom>
                <a:rect b="b" l="l" r="r" t="t"/>
                <a:pathLst>
                  <a:path extrusionOk="0" h="70265" w="115865">
                    <a:moveTo>
                      <a:pt x="57986" y="70266"/>
                    </a:moveTo>
                    <a:cubicBezTo>
                      <a:pt x="53163" y="70266"/>
                      <a:pt x="48339" y="69578"/>
                      <a:pt x="43516" y="67514"/>
                    </a:cubicBezTo>
                    <a:cubicBezTo>
                      <a:pt x="20089" y="57197"/>
                      <a:pt x="4241" y="35874"/>
                      <a:pt x="795" y="10424"/>
                    </a:cubicBezTo>
                    <a:lnTo>
                      <a:pt x="106" y="6985"/>
                    </a:lnTo>
                    <a:cubicBezTo>
                      <a:pt x="-583" y="3545"/>
                      <a:pt x="2174" y="794"/>
                      <a:pt x="5619" y="106"/>
                    </a:cubicBezTo>
                    <a:cubicBezTo>
                      <a:pt x="9064" y="-582"/>
                      <a:pt x="11820" y="2170"/>
                      <a:pt x="12509" y="5609"/>
                    </a:cubicBezTo>
                    <a:lnTo>
                      <a:pt x="13198" y="9048"/>
                    </a:lnTo>
                    <a:cubicBezTo>
                      <a:pt x="15954" y="29683"/>
                      <a:pt x="29046" y="48255"/>
                      <a:pt x="48339" y="56509"/>
                    </a:cubicBezTo>
                    <a:cubicBezTo>
                      <a:pt x="54541" y="59260"/>
                      <a:pt x="61431" y="59260"/>
                      <a:pt x="67633" y="56509"/>
                    </a:cubicBezTo>
                    <a:cubicBezTo>
                      <a:pt x="77279" y="52382"/>
                      <a:pt x="85548" y="46191"/>
                      <a:pt x="91749" y="37937"/>
                    </a:cubicBezTo>
                    <a:cubicBezTo>
                      <a:pt x="97950" y="29683"/>
                      <a:pt x="102085" y="20053"/>
                      <a:pt x="102774" y="9736"/>
                    </a:cubicBezTo>
                    <a:lnTo>
                      <a:pt x="103463" y="6297"/>
                    </a:lnTo>
                    <a:cubicBezTo>
                      <a:pt x="104152" y="2857"/>
                      <a:pt x="106908" y="794"/>
                      <a:pt x="110353" y="794"/>
                    </a:cubicBezTo>
                    <a:cubicBezTo>
                      <a:pt x="113798" y="1482"/>
                      <a:pt x="115866" y="4233"/>
                      <a:pt x="115866" y="7672"/>
                    </a:cubicBezTo>
                    <a:lnTo>
                      <a:pt x="115176" y="11112"/>
                    </a:lnTo>
                    <a:cubicBezTo>
                      <a:pt x="113798" y="23493"/>
                      <a:pt x="108975" y="35186"/>
                      <a:pt x="101396" y="45504"/>
                    </a:cubicBezTo>
                    <a:cubicBezTo>
                      <a:pt x="93816" y="55821"/>
                      <a:pt x="84170" y="63387"/>
                      <a:pt x="72456" y="68202"/>
                    </a:cubicBezTo>
                    <a:cubicBezTo>
                      <a:pt x="68322" y="68890"/>
                      <a:pt x="63498" y="70266"/>
                      <a:pt x="57986" y="70266"/>
                    </a:cubicBezTo>
                    <a:close/>
                  </a:path>
                </a:pathLst>
              </a:custGeom>
              <a:solidFill>
                <a:srgbClr val="F692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7" name="Google Shape;627;p31"/>
            <p:cNvSpPr/>
            <p:nvPr/>
          </p:nvSpPr>
          <p:spPr>
            <a:xfrm>
              <a:off x="3376441" y="-612131"/>
              <a:ext cx="194999" cy="106615"/>
            </a:xfrm>
            <a:custGeom>
              <a:rect b="b" l="l" r="r" t="t"/>
              <a:pathLst>
                <a:path extrusionOk="0" h="106615" w="194999">
                  <a:moveTo>
                    <a:pt x="183974" y="106615"/>
                  </a:moveTo>
                  <a:cubicBezTo>
                    <a:pt x="183974" y="106615"/>
                    <a:pt x="183974" y="106615"/>
                    <a:pt x="183974" y="106615"/>
                  </a:cubicBezTo>
                  <a:cubicBezTo>
                    <a:pt x="180529" y="106615"/>
                    <a:pt x="177773" y="103864"/>
                    <a:pt x="177773" y="100425"/>
                  </a:cubicBezTo>
                  <a:lnTo>
                    <a:pt x="181907" y="12381"/>
                  </a:lnTo>
                  <a:lnTo>
                    <a:pt x="11714" y="12381"/>
                  </a:lnTo>
                  <a:lnTo>
                    <a:pt x="15848" y="100425"/>
                  </a:lnTo>
                  <a:cubicBezTo>
                    <a:pt x="15848" y="103864"/>
                    <a:pt x="13092" y="106615"/>
                    <a:pt x="10336" y="106615"/>
                  </a:cubicBezTo>
                  <a:cubicBezTo>
                    <a:pt x="6890" y="106615"/>
                    <a:pt x="4134" y="103864"/>
                    <a:pt x="4134" y="101112"/>
                  </a:cubicBezTo>
                  <a:lnTo>
                    <a:pt x="0" y="11005"/>
                  </a:lnTo>
                  <a:cubicBezTo>
                    <a:pt x="0" y="8254"/>
                    <a:pt x="689" y="4815"/>
                    <a:pt x="2756" y="2751"/>
                  </a:cubicBezTo>
                  <a:cubicBezTo>
                    <a:pt x="4823" y="688"/>
                    <a:pt x="6890" y="0"/>
                    <a:pt x="9647" y="0"/>
                  </a:cubicBezTo>
                  <a:lnTo>
                    <a:pt x="185353" y="0"/>
                  </a:lnTo>
                  <a:cubicBezTo>
                    <a:pt x="188109" y="0"/>
                    <a:pt x="190176" y="1376"/>
                    <a:pt x="192243" y="2751"/>
                  </a:cubicBezTo>
                  <a:cubicBezTo>
                    <a:pt x="194310" y="4815"/>
                    <a:pt x="194999" y="8254"/>
                    <a:pt x="194999" y="11005"/>
                  </a:cubicBezTo>
                  <a:lnTo>
                    <a:pt x="190865" y="100425"/>
                  </a:lnTo>
                  <a:cubicBezTo>
                    <a:pt x="189487" y="103864"/>
                    <a:pt x="187420" y="106615"/>
                    <a:pt x="183974" y="106615"/>
                  </a:cubicBezTo>
                  <a:close/>
                  <a:moveTo>
                    <a:pt x="181907" y="10318"/>
                  </a:moveTo>
                  <a:cubicBezTo>
                    <a:pt x="181907" y="10318"/>
                    <a:pt x="181907" y="10318"/>
                    <a:pt x="181907" y="10318"/>
                  </a:cubicBezTo>
                  <a:lnTo>
                    <a:pt x="181907" y="10318"/>
                  </a:lnTo>
                  <a:close/>
                  <a:moveTo>
                    <a:pt x="11714" y="9630"/>
                  </a:moveTo>
                  <a:lnTo>
                    <a:pt x="11714" y="9630"/>
                  </a:lnTo>
                  <a:cubicBezTo>
                    <a:pt x="11714" y="9630"/>
                    <a:pt x="11714" y="9630"/>
                    <a:pt x="11714" y="9630"/>
                  </a:cubicBez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3288244" y="-488320"/>
              <a:ext cx="367259" cy="12381"/>
            </a:xfrm>
            <a:custGeom>
              <a:rect b="b" l="l" r="r" t="t"/>
              <a:pathLst>
                <a:path extrusionOk="0" h="12381" w="367259">
                  <a:moveTo>
                    <a:pt x="361058" y="12381"/>
                  </a:moveTo>
                  <a:lnTo>
                    <a:pt x="6201" y="12381"/>
                  </a:lnTo>
                  <a:cubicBezTo>
                    <a:pt x="2756" y="12381"/>
                    <a:pt x="0" y="9630"/>
                    <a:pt x="0" y="6191"/>
                  </a:cubicBezTo>
                  <a:cubicBezTo>
                    <a:pt x="0" y="2751"/>
                    <a:pt x="2756" y="0"/>
                    <a:pt x="6201" y="0"/>
                  </a:cubicBezTo>
                  <a:lnTo>
                    <a:pt x="361058" y="0"/>
                  </a:lnTo>
                  <a:cubicBezTo>
                    <a:pt x="364503" y="0"/>
                    <a:pt x="367260" y="2751"/>
                    <a:pt x="367260" y="6191"/>
                  </a:cubicBezTo>
                  <a:cubicBezTo>
                    <a:pt x="367260" y="9630"/>
                    <a:pt x="364503" y="12381"/>
                    <a:pt x="361058" y="12381"/>
                  </a:cubicBez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3366106" y="-517897"/>
              <a:ext cx="213603" cy="41958"/>
            </a:xfrm>
            <a:custGeom>
              <a:rect b="b" l="l" r="r" t="t"/>
              <a:pathLst>
                <a:path extrusionOk="0" h="41958" w="213603">
                  <a:moveTo>
                    <a:pt x="187420" y="41958"/>
                  </a:moveTo>
                  <a:lnTo>
                    <a:pt x="26184" y="41958"/>
                  </a:lnTo>
                  <a:cubicBezTo>
                    <a:pt x="11714" y="41958"/>
                    <a:pt x="0" y="30265"/>
                    <a:pt x="0" y="15820"/>
                  </a:cubicBezTo>
                  <a:lnTo>
                    <a:pt x="0" y="6191"/>
                  </a:lnTo>
                  <a:cubicBezTo>
                    <a:pt x="0" y="2751"/>
                    <a:pt x="2756" y="0"/>
                    <a:pt x="6202" y="0"/>
                  </a:cubicBezTo>
                  <a:lnTo>
                    <a:pt x="207402" y="0"/>
                  </a:lnTo>
                  <a:cubicBezTo>
                    <a:pt x="210847" y="0"/>
                    <a:pt x="213603" y="2751"/>
                    <a:pt x="213603" y="6191"/>
                  </a:cubicBezTo>
                  <a:lnTo>
                    <a:pt x="213603" y="15820"/>
                  </a:lnTo>
                  <a:cubicBezTo>
                    <a:pt x="213603" y="30265"/>
                    <a:pt x="201890" y="41958"/>
                    <a:pt x="187420" y="41958"/>
                  </a:cubicBezTo>
                  <a:close/>
                  <a:moveTo>
                    <a:pt x="12403" y="12381"/>
                  </a:moveTo>
                  <a:lnTo>
                    <a:pt x="12403" y="15820"/>
                  </a:lnTo>
                  <a:cubicBezTo>
                    <a:pt x="12403" y="23387"/>
                    <a:pt x="18604" y="29577"/>
                    <a:pt x="26184" y="29577"/>
                  </a:cubicBezTo>
                  <a:lnTo>
                    <a:pt x="187420" y="29577"/>
                  </a:lnTo>
                  <a:cubicBezTo>
                    <a:pt x="194999" y="29577"/>
                    <a:pt x="201201" y="23387"/>
                    <a:pt x="201201" y="15820"/>
                  </a:cubicBezTo>
                  <a:lnTo>
                    <a:pt x="201201" y="12381"/>
                  </a:lnTo>
                  <a:lnTo>
                    <a:pt x="12403" y="12381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3416406" y="-584101"/>
              <a:ext cx="33763" cy="51759"/>
            </a:xfrm>
            <a:custGeom>
              <a:rect b="b" l="l" r="r" t="t"/>
              <a:pathLst>
                <a:path extrusionOk="0" h="51759" w="33763">
                  <a:moveTo>
                    <a:pt x="26873" y="51760"/>
                  </a:moveTo>
                  <a:cubicBezTo>
                    <a:pt x="25494" y="51760"/>
                    <a:pt x="24116" y="51072"/>
                    <a:pt x="22738" y="49696"/>
                  </a:cubicBezTo>
                  <a:lnTo>
                    <a:pt x="2067" y="29749"/>
                  </a:lnTo>
                  <a:cubicBezTo>
                    <a:pt x="689" y="28373"/>
                    <a:pt x="0" y="26998"/>
                    <a:pt x="0" y="25622"/>
                  </a:cubicBezTo>
                  <a:cubicBezTo>
                    <a:pt x="0" y="24246"/>
                    <a:pt x="689" y="22183"/>
                    <a:pt x="2067" y="21495"/>
                  </a:cubicBezTo>
                  <a:lnTo>
                    <a:pt x="22738" y="1548"/>
                  </a:lnTo>
                  <a:cubicBezTo>
                    <a:pt x="25494" y="-516"/>
                    <a:pt x="28940" y="-516"/>
                    <a:pt x="31696" y="1548"/>
                  </a:cubicBezTo>
                  <a:cubicBezTo>
                    <a:pt x="33763" y="4299"/>
                    <a:pt x="33763" y="7738"/>
                    <a:pt x="31696" y="10490"/>
                  </a:cubicBezTo>
                  <a:lnTo>
                    <a:pt x="15848" y="26310"/>
                  </a:lnTo>
                  <a:lnTo>
                    <a:pt x="31696" y="42130"/>
                  </a:lnTo>
                  <a:cubicBezTo>
                    <a:pt x="34452" y="44194"/>
                    <a:pt x="34452" y="48321"/>
                    <a:pt x="31696" y="51072"/>
                  </a:cubicBezTo>
                  <a:cubicBezTo>
                    <a:pt x="30318" y="51072"/>
                    <a:pt x="28940" y="51760"/>
                    <a:pt x="26873" y="51760"/>
                  </a:cubicBez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3490822" y="-585993"/>
              <a:ext cx="33763" cy="53651"/>
            </a:xfrm>
            <a:custGeom>
              <a:rect b="b" l="l" r="r" t="t"/>
              <a:pathLst>
                <a:path extrusionOk="0" h="53651" w="33763">
                  <a:moveTo>
                    <a:pt x="6201" y="53652"/>
                  </a:moveTo>
                  <a:cubicBezTo>
                    <a:pt x="4823" y="53652"/>
                    <a:pt x="2756" y="52964"/>
                    <a:pt x="2067" y="51588"/>
                  </a:cubicBezTo>
                  <a:cubicBezTo>
                    <a:pt x="0" y="48837"/>
                    <a:pt x="0" y="45397"/>
                    <a:pt x="2067" y="42646"/>
                  </a:cubicBezTo>
                  <a:lnTo>
                    <a:pt x="17915" y="26826"/>
                  </a:lnTo>
                  <a:lnTo>
                    <a:pt x="2067" y="11005"/>
                  </a:lnTo>
                  <a:cubicBezTo>
                    <a:pt x="-689" y="8942"/>
                    <a:pt x="-689" y="4815"/>
                    <a:pt x="2067" y="2064"/>
                  </a:cubicBezTo>
                  <a:cubicBezTo>
                    <a:pt x="4134" y="-688"/>
                    <a:pt x="8269" y="-688"/>
                    <a:pt x="11025" y="2064"/>
                  </a:cubicBezTo>
                  <a:lnTo>
                    <a:pt x="31696" y="22011"/>
                  </a:lnTo>
                  <a:cubicBezTo>
                    <a:pt x="33074" y="23387"/>
                    <a:pt x="33763" y="24762"/>
                    <a:pt x="33763" y="26138"/>
                  </a:cubicBezTo>
                  <a:cubicBezTo>
                    <a:pt x="33763" y="27514"/>
                    <a:pt x="33074" y="29577"/>
                    <a:pt x="31696" y="30265"/>
                  </a:cubicBezTo>
                  <a:lnTo>
                    <a:pt x="11025" y="50212"/>
                  </a:lnTo>
                  <a:cubicBezTo>
                    <a:pt x="8958" y="52964"/>
                    <a:pt x="7580" y="53652"/>
                    <a:pt x="6201" y="53652"/>
                  </a:cubicBez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3451019" y="-596150"/>
              <a:ext cx="38953" cy="74813"/>
            </a:xfrm>
            <a:custGeom>
              <a:rect b="b" l="l" r="r" t="t"/>
              <a:pathLst>
                <a:path extrusionOk="0" h="74813" w="38953">
                  <a:moveTo>
                    <a:pt x="6040" y="74814"/>
                  </a:moveTo>
                  <a:cubicBezTo>
                    <a:pt x="5351" y="74814"/>
                    <a:pt x="4662" y="74814"/>
                    <a:pt x="3973" y="74126"/>
                  </a:cubicBezTo>
                  <a:cubicBezTo>
                    <a:pt x="528" y="72750"/>
                    <a:pt x="-850" y="69311"/>
                    <a:pt x="528" y="65872"/>
                  </a:cubicBezTo>
                  <a:lnTo>
                    <a:pt x="26712" y="3966"/>
                  </a:lnTo>
                  <a:cubicBezTo>
                    <a:pt x="28090" y="527"/>
                    <a:pt x="31535" y="-849"/>
                    <a:pt x="34980" y="527"/>
                  </a:cubicBezTo>
                  <a:cubicBezTo>
                    <a:pt x="38425" y="1903"/>
                    <a:pt x="39803" y="5342"/>
                    <a:pt x="38425" y="8781"/>
                  </a:cubicBezTo>
                  <a:lnTo>
                    <a:pt x="12242" y="70687"/>
                  </a:lnTo>
                  <a:cubicBezTo>
                    <a:pt x="10864" y="73438"/>
                    <a:pt x="8797" y="74814"/>
                    <a:pt x="6040" y="74814"/>
                  </a:cubicBez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3" name="Google Shape;633;p31"/>
          <p:cNvSpPr txBox="1"/>
          <p:nvPr>
            <p:ph idx="1" type="body"/>
          </p:nvPr>
        </p:nvSpPr>
        <p:spPr>
          <a:xfrm>
            <a:off x="322774" y="3816910"/>
            <a:ext cx="35559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921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6921D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4" name="Google Shape;634;p31"/>
          <p:cNvSpPr txBox="1"/>
          <p:nvPr>
            <p:ph idx="2" type="body"/>
          </p:nvPr>
        </p:nvSpPr>
        <p:spPr>
          <a:xfrm>
            <a:off x="322774" y="4147854"/>
            <a:ext cx="3555900" cy="20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1B23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5" name="Google Shape;635;p31"/>
          <p:cNvSpPr txBox="1"/>
          <p:nvPr>
            <p:ph idx="3" type="body"/>
          </p:nvPr>
        </p:nvSpPr>
        <p:spPr>
          <a:xfrm>
            <a:off x="4282865" y="3816910"/>
            <a:ext cx="35559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921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6921D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6" name="Google Shape;636;p31"/>
          <p:cNvSpPr txBox="1"/>
          <p:nvPr>
            <p:ph idx="4" type="body"/>
          </p:nvPr>
        </p:nvSpPr>
        <p:spPr>
          <a:xfrm>
            <a:off x="4282865" y="4147855"/>
            <a:ext cx="3555900" cy="20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1B23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7" name="Google Shape;637;p31"/>
          <p:cNvSpPr txBox="1"/>
          <p:nvPr>
            <p:ph idx="5" type="body"/>
          </p:nvPr>
        </p:nvSpPr>
        <p:spPr>
          <a:xfrm>
            <a:off x="8242956" y="3816910"/>
            <a:ext cx="35559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921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6921D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8" name="Google Shape;638;p31"/>
          <p:cNvSpPr txBox="1"/>
          <p:nvPr>
            <p:ph idx="6" type="body"/>
          </p:nvPr>
        </p:nvSpPr>
        <p:spPr>
          <a:xfrm>
            <a:off x="8242956" y="4147854"/>
            <a:ext cx="3555900" cy="20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1B23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9" name="Google Shape;639;p31"/>
          <p:cNvSpPr txBox="1"/>
          <p:nvPr>
            <p:ph idx="7" type="body"/>
          </p:nvPr>
        </p:nvSpPr>
        <p:spPr>
          <a:xfrm>
            <a:off x="7455159" y="3140754"/>
            <a:ext cx="1189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921D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6921D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0" name="Google Shape;640;p31"/>
          <p:cNvSpPr txBox="1"/>
          <p:nvPr>
            <p:ph idx="8" type="body"/>
          </p:nvPr>
        </p:nvSpPr>
        <p:spPr>
          <a:xfrm>
            <a:off x="8567520" y="3140754"/>
            <a:ext cx="35559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921D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6921D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1" name="Google Shape;641;p31"/>
          <p:cNvSpPr txBox="1"/>
          <p:nvPr>
            <p:ph idx="9" type="body"/>
          </p:nvPr>
        </p:nvSpPr>
        <p:spPr>
          <a:xfrm>
            <a:off x="1003408" y="3195614"/>
            <a:ext cx="14748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1B234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2" name="Google Shape;642;p31"/>
          <p:cNvSpPr txBox="1"/>
          <p:nvPr>
            <p:ph idx="13" type="body"/>
          </p:nvPr>
        </p:nvSpPr>
        <p:spPr>
          <a:xfrm>
            <a:off x="3124438" y="3195614"/>
            <a:ext cx="14748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1B234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3" name="Google Shape;643;p31"/>
          <p:cNvSpPr txBox="1"/>
          <p:nvPr>
            <p:ph idx="14" type="body"/>
          </p:nvPr>
        </p:nvSpPr>
        <p:spPr>
          <a:xfrm>
            <a:off x="5358592" y="3195614"/>
            <a:ext cx="14748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1B234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_2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2"/>
          <p:cNvSpPr txBox="1"/>
          <p:nvPr>
            <p:ph type="ctrTitle"/>
          </p:nvPr>
        </p:nvSpPr>
        <p:spPr>
          <a:xfrm>
            <a:off x="554093" y="466286"/>
            <a:ext cx="60096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 Condensed Medium"/>
              <a:buNone/>
              <a:defRPr b="0" i="0" sz="3200" u="none" cap="none" strike="noStrike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646" name="Google Shape;646;p32"/>
          <p:cNvGrpSpPr/>
          <p:nvPr/>
        </p:nvGrpSpPr>
        <p:grpSpPr>
          <a:xfrm>
            <a:off x="440541" y="1564952"/>
            <a:ext cx="527788" cy="450457"/>
            <a:chOff x="3767353" y="1980767"/>
            <a:chExt cx="531884" cy="453952"/>
          </a:xfrm>
        </p:grpSpPr>
        <p:sp>
          <p:nvSpPr>
            <p:cNvPr id="647" name="Google Shape;647;p32"/>
            <p:cNvSpPr/>
            <p:nvPr/>
          </p:nvSpPr>
          <p:spPr>
            <a:xfrm>
              <a:off x="3767353" y="1980767"/>
              <a:ext cx="475384" cy="397452"/>
            </a:xfrm>
            <a:custGeom>
              <a:rect b="b" l="l" r="r" t="t"/>
              <a:pathLst>
                <a:path extrusionOk="0" h="397452" w="475384">
                  <a:moveTo>
                    <a:pt x="220807" y="397452"/>
                  </a:moveTo>
                  <a:lnTo>
                    <a:pt x="0" y="397452"/>
                  </a:lnTo>
                  <a:lnTo>
                    <a:pt x="0" y="0"/>
                  </a:lnTo>
                  <a:lnTo>
                    <a:pt x="475384" y="0"/>
                  </a:lnTo>
                  <a:lnTo>
                    <a:pt x="475384" y="142875"/>
                  </a:lnTo>
                  <a:lnTo>
                    <a:pt x="459148" y="142875"/>
                  </a:lnTo>
                  <a:lnTo>
                    <a:pt x="459148" y="16236"/>
                  </a:lnTo>
                  <a:lnTo>
                    <a:pt x="16236" y="16236"/>
                  </a:lnTo>
                  <a:lnTo>
                    <a:pt x="16236" y="381217"/>
                  </a:lnTo>
                  <a:lnTo>
                    <a:pt x="220807" y="381217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3775146" y="2070388"/>
              <a:ext cx="459797" cy="16235"/>
            </a:xfrm>
            <a:custGeom>
              <a:rect b="b" l="l" r="r" t="t"/>
              <a:pathLst>
                <a:path extrusionOk="0" h="16235" w="459797">
                  <a:moveTo>
                    <a:pt x="0" y="0"/>
                  </a:moveTo>
                  <a:lnTo>
                    <a:pt x="459798" y="0"/>
                  </a:lnTo>
                  <a:lnTo>
                    <a:pt x="459798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4111552" y="2025577"/>
              <a:ext cx="33770" cy="16235"/>
            </a:xfrm>
            <a:custGeom>
              <a:rect b="b" l="l" r="r" t="t"/>
              <a:pathLst>
                <a:path extrusionOk="0" h="16235" w="33770">
                  <a:moveTo>
                    <a:pt x="0" y="0"/>
                  </a:moveTo>
                  <a:lnTo>
                    <a:pt x="33770" y="0"/>
                  </a:lnTo>
                  <a:lnTo>
                    <a:pt x="33770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4167403" y="2025577"/>
              <a:ext cx="33770" cy="16235"/>
            </a:xfrm>
            <a:custGeom>
              <a:rect b="b" l="l" r="r" t="t"/>
              <a:pathLst>
                <a:path extrusionOk="0" h="16235" w="33770">
                  <a:moveTo>
                    <a:pt x="0" y="0"/>
                  </a:moveTo>
                  <a:lnTo>
                    <a:pt x="33770" y="0"/>
                  </a:lnTo>
                  <a:lnTo>
                    <a:pt x="33770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4055701" y="2025577"/>
              <a:ext cx="33770" cy="16235"/>
            </a:xfrm>
            <a:custGeom>
              <a:rect b="b" l="l" r="r" t="t"/>
              <a:pathLst>
                <a:path extrusionOk="0" h="16235" w="33770">
                  <a:moveTo>
                    <a:pt x="0" y="0"/>
                  </a:moveTo>
                  <a:lnTo>
                    <a:pt x="33770" y="0"/>
                  </a:lnTo>
                  <a:lnTo>
                    <a:pt x="33770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3808917" y="2025577"/>
              <a:ext cx="201973" cy="16235"/>
            </a:xfrm>
            <a:custGeom>
              <a:rect b="b" l="l" r="r" t="t"/>
              <a:pathLst>
                <a:path extrusionOk="0" h="16235" w="201973">
                  <a:moveTo>
                    <a:pt x="0" y="0"/>
                  </a:moveTo>
                  <a:lnTo>
                    <a:pt x="201973" y="0"/>
                  </a:lnTo>
                  <a:lnTo>
                    <a:pt x="201973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3808917" y="2126889"/>
              <a:ext cx="123392" cy="16235"/>
            </a:xfrm>
            <a:custGeom>
              <a:rect b="b" l="l" r="r" t="t"/>
              <a:pathLst>
                <a:path extrusionOk="0" h="16235" w="123392">
                  <a:moveTo>
                    <a:pt x="0" y="0"/>
                  </a:moveTo>
                  <a:lnTo>
                    <a:pt x="123392" y="0"/>
                  </a:lnTo>
                  <a:lnTo>
                    <a:pt x="123392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3808917" y="2216510"/>
              <a:ext cx="134432" cy="16235"/>
            </a:xfrm>
            <a:custGeom>
              <a:rect b="b" l="l" r="r" t="t"/>
              <a:pathLst>
                <a:path extrusionOk="0" h="16235" w="134432">
                  <a:moveTo>
                    <a:pt x="0" y="0"/>
                  </a:moveTo>
                  <a:lnTo>
                    <a:pt x="134432" y="0"/>
                  </a:lnTo>
                  <a:lnTo>
                    <a:pt x="134432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3808917" y="2306132"/>
              <a:ext cx="134432" cy="16235"/>
            </a:xfrm>
            <a:custGeom>
              <a:rect b="b" l="l" r="r" t="t"/>
              <a:pathLst>
                <a:path extrusionOk="0" h="16235" w="134432">
                  <a:moveTo>
                    <a:pt x="0" y="0"/>
                  </a:moveTo>
                  <a:lnTo>
                    <a:pt x="134432" y="0"/>
                  </a:lnTo>
                  <a:lnTo>
                    <a:pt x="134432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3830997" y="2171700"/>
              <a:ext cx="55851" cy="16235"/>
            </a:xfrm>
            <a:custGeom>
              <a:rect b="b" l="l" r="r" t="t"/>
              <a:pathLst>
                <a:path extrusionOk="0" h="16235" w="55851">
                  <a:moveTo>
                    <a:pt x="0" y="0"/>
                  </a:moveTo>
                  <a:lnTo>
                    <a:pt x="55851" y="0"/>
                  </a:lnTo>
                  <a:lnTo>
                    <a:pt x="55851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3830997" y="2261321"/>
              <a:ext cx="89621" cy="16235"/>
            </a:xfrm>
            <a:custGeom>
              <a:rect b="b" l="l" r="r" t="t"/>
              <a:pathLst>
                <a:path extrusionOk="0" h="16235" w="89621">
                  <a:moveTo>
                    <a:pt x="0" y="0"/>
                  </a:moveTo>
                  <a:lnTo>
                    <a:pt x="89622" y="0"/>
                  </a:lnTo>
                  <a:lnTo>
                    <a:pt x="89622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3943349" y="2261321"/>
              <a:ext cx="22730" cy="16235"/>
            </a:xfrm>
            <a:custGeom>
              <a:rect b="b" l="l" r="r" t="t"/>
              <a:pathLst>
                <a:path extrusionOk="0" h="16235" w="22730">
                  <a:moveTo>
                    <a:pt x="0" y="0"/>
                  </a:moveTo>
                  <a:lnTo>
                    <a:pt x="22730" y="0"/>
                  </a:lnTo>
                  <a:lnTo>
                    <a:pt x="22730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3909579" y="2171700"/>
              <a:ext cx="78581" cy="16235"/>
            </a:xfrm>
            <a:custGeom>
              <a:rect b="b" l="l" r="r" t="t"/>
              <a:pathLst>
                <a:path extrusionOk="0" h="16235" w="78581">
                  <a:moveTo>
                    <a:pt x="0" y="0"/>
                  </a:moveTo>
                  <a:lnTo>
                    <a:pt x="78581" y="0"/>
                  </a:lnTo>
                  <a:lnTo>
                    <a:pt x="78581" y="16236"/>
                  </a:lnTo>
                  <a:lnTo>
                    <a:pt x="0" y="1623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3990757" y="2126889"/>
              <a:ext cx="308480" cy="307830"/>
            </a:xfrm>
            <a:custGeom>
              <a:rect b="b" l="l" r="r" t="t"/>
              <a:pathLst>
                <a:path extrusionOk="0" h="307830" w="308480">
                  <a:moveTo>
                    <a:pt x="154565" y="307831"/>
                  </a:moveTo>
                  <a:cubicBezTo>
                    <a:pt x="146772" y="307831"/>
                    <a:pt x="138329" y="307181"/>
                    <a:pt x="131185" y="305882"/>
                  </a:cubicBezTo>
                  <a:lnTo>
                    <a:pt x="124042" y="304584"/>
                  </a:lnTo>
                  <a:lnTo>
                    <a:pt x="124042" y="270164"/>
                  </a:lnTo>
                  <a:cubicBezTo>
                    <a:pt x="113651" y="267566"/>
                    <a:pt x="103260" y="263020"/>
                    <a:pt x="94168" y="257825"/>
                  </a:cubicBezTo>
                  <a:lnTo>
                    <a:pt x="69489" y="282503"/>
                  </a:lnTo>
                  <a:lnTo>
                    <a:pt x="63644" y="278606"/>
                  </a:lnTo>
                  <a:cubicBezTo>
                    <a:pt x="50656" y="269514"/>
                    <a:pt x="39615" y="257825"/>
                    <a:pt x="29874" y="244836"/>
                  </a:cubicBezTo>
                  <a:lnTo>
                    <a:pt x="25977" y="238991"/>
                  </a:lnTo>
                  <a:lnTo>
                    <a:pt x="50656" y="214313"/>
                  </a:lnTo>
                  <a:cubicBezTo>
                    <a:pt x="44811" y="204571"/>
                    <a:pt x="40914" y="194830"/>
                    <a:pt x="38316" y="184439"/>
                  </a:cubicBezTo>
                  <a:lnTo>
                    <a:pt x="3247" y="184439"/>
                  </a:lnTo>
                  <a:lnTo>
                    <a:pt x="1948" y="177295"/>
                  </a:lnTo>
                  <a:cubicBezTo>
                    <a:pt x="649" y="169502"/>
                    <a:pt x="0" y="161709"/>
                    <a:pt x="0" y="153915"/>
                  </a:cubicBezTo>
                  <a:cubicBezTo>
                    <a:pt x="0" y="146122"/>
                    <a:pt x="649" y="137680"/>
                    <a:pt x="1948" y="130536"/>
                  </a:cubicBezTo>
                  <a:lnTo>
                    <a:pt x="3247" y="123392"/>
                  </a:lnTo>
                  <a:lnTo>
                    <a:pt x="37667" y="123392"/>
                  </a:lnTo>
                  <a:cubicBezTo>
                    <a:pt x="40265" y="113001"/>
                    <a:pt x="44811" y="102610"/>
                    <a:pt x="50006" y="93518"/>
                  </a:cubicBezTo>
                  <a:lnTo>
                    <a:pt x="25328" y="68840"/>
                  </a:lnTo>
                  <a:lnTo>
                    <a:pt x="29224" y="62995"/>
                  </a:lnTo>
                  <a:cubicBezTo>
                    <a:pt x="38316" y="50006"/>
                    <a:pt x="50006" y="38966"/>
                    <a:pt x="62995" y="29224"/>
                  </a:cubicBezTo>
                  <a:lnTo>
                    <a:pt x="68840" y="25328"/>
                  </a:lnTo>
                  <a:lnTo>
                    <a:pt x="93518" y="50006"/>
                  </a:lnTo>
                  <a:cubicBezTo>
                    <a:pt x="103260" y="44161"/>
                    <a:pt x="113001" y="40265"/>
                    <a:pt x="123392" y="37667"/>
                  </a:cubicBezTo>
                  <a:lnTo>
                    <a:pt x="123392" y="3247"/>
                  </a:lnTo>
                  <a:lnTo>
                    <a:pt x="130536" y="1948"/>
                  </a:lnTo>
                  <a:cubicBezTo>
                    <a:pt x="146122" y="-649"/>
                    <a:pt x="162358" y="-649"/>
                    <a:pt x="177944" y="1948"/>
                  </a:cubicBezTo>
                  <a:lnTo>
                    <a:pt x="185088" y="3247"/>
                  </a:lnTo>
                  <a:lnTo>
                    <a:pt x="185088" y="37667"/>
                  </a:lnTo>
                  <a:cubicBezTo>
                    <a:pt x="195479" y="40265"/>
                    <a:pt x="205870" y="44811"/>
                    <a:pt x="214962" y="50006"/>
                  </a:cubicBezTo>
                  <a:lnTo>
                    <a:pt x="239640" y="25328"/>
                  </a:lnTo>
                  <a:lnTo>
                    <a:pt x="245485" y="29224"/>
                  </a:lnTo>
                  <a:cubicBezTo>
                    <a:pt x="258474" y="38316"/>
                    <a:pt x="269514" y="50006"/>
                    <a:pt x="279256" y="62995"/>
                  </a:cubicBezTo>
                  <a:lnTo>
                    <a:pt x="283152" y="68840"/>
                  </a:lnTo>
                  <a:lnTo>
                    <a:pt x="258474" y="93518"/>
                  </a:lnTo>
                  <a:cubicBezTo>
                    <a:pt x="264319" y="103260"/>
                    <a:pt x="268215" y="113001"/>
                    <a:pt x="270813" y="123392"/>
                  </a:cubicBezTo>
                  <a:lnTo>
                    <a:pt x="305233" y="123392"/>
                  </a:lnTo>
                  <a:lnTo>
                    <a:pt x="306532" y="130536"/>
                  </a:lnTo>
                  <a:cubicBezTo>
                    <a:pt x="307831" y="138329"/>
                    <a:pt x="308480" y="146122"/>
                    <a:pt x="308480" y="153915"/>
                  </a:cubicBezTo>
                  <a:cubicBezTo>
                    <a:pt x="308480" y="161709"/>
                    <a:pt x="307831" y="170151"/>
                    <a:pt x="306532" y="177295"/>
                  </a:cubicBezTo>
                  <a:lnTo>
                    <a:pt x="305233" y="184439"/>
                  </a:lnTo>
                  <a:lnTo>
                    <a:pt x="270813" y="184439"/>
                  </a:lnTo>
                  <a:cubicBezTo>
                    <a:pt x="268215" y="194830"/>
                    <a:pt x="263669" y="205221"/>
                    <a:pt x="258474" y="214313"/>
                  </a:cubicBezTo>
                  <a:lnTo>
                    <a:pt x="283152" y="238991"/>
                  </a:lnTo>
                  <a:lnTo>
                    <a:pt x="279256" y="244836"/>
                  </a:lnTo>
                  <a:cubicBezTo>
                    <a:pt x="270164" y="257825"/>
                    <a:pt x="258474" y="268865"/>
                    <a:pt x="245485" y="278606"/>
                  </a:cubicBezTo>
                  <a:lnTo>
                    <a:pt x="239640" y="282503"/>
                  </a:lnTo>
                  <a:lnTo>
                    <a:pt x="214962" y="257825"/>
                  </a:lnTo>
                  <a:cubicBezTo>
                    <a:pt x="205221" y="263669"/>
                    <a:pt x="195479" y="267566"/>
                    <a:pt x="185088" y="270164"/>
                  </a:cubicBezTo>
                  <a:lnTo>
                    <a:pt x="185088" y="304584"/>
                  </a:lnTo>
                  <a:lnTo>
                    <a:pt x="177944" y="305882"/>
                  </a:lnTo>
                  <a:cubicBezTo>
                    <a:pt x="170151" y="307181"/>
                    <a:pt x="162358" y="307831"/>
                    <a:pt x="154565" y="307831"/>
                  </a:cubicBezTo>
                  <a:close/>
                  <a:moveTo>
                    <a:pt x="140277" y="290296"/>
                  </a:moveTo>
                  <a:cubicBezTo>
                    <a:pt x="149369" y="290945"/>
                    <a:pt x="159760" y="290945"/>
                    <a:pt x="168852" y="290296"/>
                  </a:cubicBezTo>
                  <a:lnTo>
                    <a:pt x="168852" y="256526"/>
                  </a:lnTo>
                  <a:lnTo>
                    <a:pt x="175347" y="255227"/>
                  </a:lnTo>
                  <a:cubicBezTo>
                    <a:pt x="188335" y="252629"/>
                    <a:pt x="200674" y="247434"/>
                    <a:pt x="211715" y="240290"/>
                  </a:cubicBezTo>
                  <a:lnTo>
                    <a:pt x="217560" y="236393"/>
                  </a:lnTo>
                  <a:lnTo>
                    <a:pt x="241589" y="260422"/>
                  </a:lnTo>
                  <a:cubicBezTo>
                    <a:pt x="249382" y="254577"/>
                    <a:pt x="255876" y="247434"/>
                    <a:pt x="261721" y="240290"/>
                  </a:cubicBezTo>
                  <a:lnTo>
                    <a:pt x="237692" y="216261"/>
                  </a:lnTo>
                  <a:lnTo>
                    <a:pt x="241589" y="210416"/>
                  </a:lnTo>
                  <a:cubicBezTo>
                    <a:pt x="248732" y="199376"/>
                    <a:pt x="253928" y="187036"/>
                    <a:pt x="256526" y="174048"/>
                  </a:cubicBezTo>
                  <a:lnTo>
                    <a:pt x="257825" y="167553"/>
                  </a:lnTo>
                  <a:lnTo>
                    <a:pt x="291595" y="167553"/>
                  </a:lnTo>
                  <a:cubicBezTo>
                    <a:pt x="292244" y="163007"/>
                    <a:pt x="292244" y="157812"/>
                    <a:pt x="292244" y="153266"/>
                  </a:cubicBezTo>
                  <a:cubicBezTo>
                    <a:pt x="292244" y="148720"/>
                    <a:pt x="292244" y="143525"/>
                    <a:pt x="291595" y="138978"/>
                  </a:cubicBezTo>
                  <a:lnTo>
                    <a:pt x="257825" y="138978"/>
                  </a:lnTo>
                  <a:lnTo>
                    <a:pt x="256526" y="132484"/>
                  </a:lnTo>
                  <a:cubicBezTo>
                    <a:pt x="253928" y="119495"/>
                    <a:pt x="248732" y="107156"/>
                    <a:pt x="241589" y="96116"/>
                  </a:cubicBezTo>
                  <a:lnTo>
                    <a:pt x="237692" y="90271"/>
                  </a:lnTo>
                  <a:lnTo>
                    <a:pt x="261721" y="66242"/>
                  </a:lnTo>
                  <a:cubicBezTo>
                    <a:pt x="255876" y="58449"/>
                    <a:pt x="248732" y="51955"/>
                    <a:pt x="241589" y="46110"/>
                  </a:cubicBezTo>
                  <a:lnTo>
                    <a:pt x="217560" y="70139"/>
                  </a:lnTo>
                  <a:lnTo>
                    <a:pt x="211715" y="66242"/>
                  </a:lnTo>
                  <a:cubicBezTo>
                    <a:pt x="200674" y="59098"/>
                    <a:pt x="188335" y="53903"/>
                    <a:pt x="175347" y="51305"/>
                  </a:cubicBezTo>
                  <a:lnTo>
                    <a:pt x="168852" y="50006"/>
                  </a:lnTo>
                  <a:lnTo>
                    <a:pt x="168852" y="16236"/>
                  </a:lnTo>
                  <a:cubicBezTo>
                    <a:pt x="159760" y="15586"/>
                    <a:pt x="149369" y="15586"/>
                    <a:pt x="140277" y="16236"/>
                  </a:cubicBezTo>
                  <a:lnTo>
                    <a:pt x="140277" y="50006"/>
                  </a:lnTo>
                  <a:lnTo>
                    <a:pt x="133783" y="51305"/>
                  </a:lnTo>
                  <a:cubicBezTo>
                    <a:pt x="120794" y="53903"/>
                    <a:pt x="108455" y="59098"/>
                    <a:pt x="97415" y="66242"/>
                  </a:cubicBezTo>
                  <a:lnTo>
                    <a:pt x="91570" y="70139"/>
                  </a:lnTo>
                  <a:lnTo>
                    <a:pt x="67541" y="46110"/>
                  </a:lnTo>
                  <a:cubicBezTo>
                    <a:pt x="59748" y="51955"/>
                    <a:pt x="53253" y="59098"/>
                    <a:pt x="47409" y="66242"/>
                  </a:cubicBezTo>
                  <a:lnTo>
                    <a:pt x="71438" y="90271"/>
                  </a:lnTo>
                  <a:lnTo>
                    <a:pt x="67541" y="96116"/>
                  </a:lnTo>
                  <a:cubicBezTo>
                    <a:pt x="60397" y="107156"/>
                    <a:pt x="55202" y="119495"/>
                    <a:pt x="52604" y="132484"/>
                  </a:cubicBezTo>
                  <a:lnTo>
                    <a:pt x="51305" y="138978"/>
                  </a:lnTo>
                  <a:lnTo>
                    <a:pt x="17535" y="138978"/>
                  </a:lnTo>
                  <a:cubicBezTo>
                    <a:pt x="16885" y="143525"/>
                    <a:pt x="16885" y="148720"/>
                    <a:pt x="16885" y="153266"/>
                  </a:cubicBezTo>
                  <a:cubicBezTo>
                    <a:pt x="16885" y="157812"/>
                    <a:pt x="16885" y="163007"/>
                    <a:pt x="17535" y="167553"/>
                  </a:cubicBezTo>
                  <a:lnTo>
                    <a:pt x="51305" y="167553"/>
                  </a:lnTo>
                  <a:lnTo>
                    <a:pt x="52604" y="174048"/>
                  </a:lnTo>
                  <a:cubicBezTo>
                    <a:pt x="55202" y="187036"/>
                    <a:pt x="60397" y="199376"/>
                    <a:pt x="67541" y="210416"/>
                  </a:cubicBezTo>
                  <a:lnTo>
                    <a:pt x="71438" y="216261"/>
                  </a:lnTo>
                  <a:lnTo>
                    <a:pt x="47409" y="240290"/>
                  </a:lnTo>
                  <a:cubicBezTo>
                    <a:pt x="53253" y="248083"/>
                    <a:pt x="60397" y="254577"/>
                    <a:pt x="67541" y="260422"/>
                  </a:cubicBezTo>
                  <a:lnTo>
                    <a:pt x="91570" y="236393"/>
                  </a:lnTo>
                  <a:lnTo>
                    <a:pt x="97415" y="240290"/>
                  </a:lnTo>
                  <a:cubicBezTo>
                    <a:pt x="108455" y="247434"/>
                    <a:pt x="120794" y="252629"/>
                    <a:pt x="133783" y="255227"/>
                  </a:cubicBezTo>
                  <a:lnTo>
                    <a:pt x="140277" y="256526"/>
                  </a:lnTo>
                  <a:lnTo>
                    <a:pt x="140277" y="290296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4069988" y="2205470"/>
              <a:ext cx="150668" cy="150668"/>
            </a:xfrm>
            <a:custGeom>
              <a:rect b="b" l="l" r="r" t="t"/>
              <a:pathLst>
                <a:path extrusionOk="0" h="150668" w="150668">
                  <a:moveTo>
                    <a:pt x="75334" y="150668"/>
                  </a:moveTo>
                  <a:cubicBezTo>
                    <a:pt x="33770" y="150668"/>
                    <a:pt x="0" y="116898"/>
                    <a:pt x="0" y="75334"/>
                  </a:cubicBezTo>
                  <a:cubicBezTo>
                    <a:pt x="0" y="33770"/>
                    <a:pt x="33770" y="0"/>
                    <a:pt x="75334" y="0"/>
                  </a:cubicBezTo>
                  <a:cubicBezTo>
                    <a:pt x="116898" y="0"/>
                    <a:pt x="150668" y="33770"/>
                    <a:pt x="150668" y="75334"/>
                  </a:cubicBezTo>
                  <a:cubicBezTo>
                    <a:pt x="150668" y="116898"/>
                    <a:pt x="116898" y="150668"/>
                    <a:pt x="75334" y="150668"/>
                  </a:cubicBezTo>
                  <a:close/>
                  <a:moveTo>
                    <a:pt x="75334" y="16236"/>
                  </a:moveTo>
                  <a:cubicBezTo>
                    <a:pt x="42863" y="16236"/>
                    <a:pt x="16236" y="42863"/>
                    <a:pt x="16236" y="75334"/>
                  </a:cubicBezTo>
                  <a:cubicBezTo>
                    <a:pt x="16236" y="107806"/>
                    <a:pt x="42863" y="134432"/>
                    <a:pt x="75334" y="134432"/>
                  </a:cubicBezTo>
                  <a:cubicBezTo>
                    <a:pt x="107806" y="134432"/>
                    <a:pt x="134432" y="107806"/>
                    <a:pt x="134432" y="75334"/>
                  </a:cubicBezTo>
                  <a:cubicBezTo>
                    <a:pt x="134432" y="42213"/>
                    <a:pt x="107806" y="16236"/>
                    <a:pt x="75334" y="16236"/>
                  </a:cubicBez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2" name="Google Shape;662;p32"/>
          <p:cNvGrpSpPr/>
          <p:nvPr/>
        </p:nvGrpSpPr>
        <p:grpSpPr>
          <a:xfrm>
            <a:off x="4811246" y="1547867"/>
            <a:ext cx="506635" cy="506635"/>
            <a:chOff x="5139602" y="1977519"/>
            <a:chExt cx="445511" cy="445511"/>
          </a:xfrm>
        </p:grpSpPr>
        <p:sp>
          <p:nvSpPr>
            <p:cNvPr id="663" name="Google Shape;663;p32"/>
            <p:cNvSpPr/>
            <p:nvPr/>
          </p:nvSpPr>
          <p:spPr>
            <a:xfrm>
              <a:off x="5182465" y="2021031"/>
              <a:ext cx="114300" cy="114299"/>
            </a:xfrm>
            <a:custGeom>
              <a:rect b="b" l="l" r="r" t="t"/>
              <a:pathLst>
                <a:path extrusionOk="0" h="114299" w="114300">
                  <a:moveTo>
                    <a:pt x="14937" y="114300"/>
                  </a:moveTo>
                  <a:lnTo>
                    <a:pt x="0" y="108455"/>
                  </a:lnTo>
                  <a:cubicBezTo>
                    <a:pt x="19483" y="59098"/>
                    <a:pt x="59098" y="19483"/>
                    <a:pt x="108455" y="0"/>
                  </a:cubicBezTo>
                  <a:lnTo>
                    <a:pt x="114300" y="14937"/>
                  </a:lnTo>
                  <a:cubicBezTo>
                    <a:pt x="69489" y="33121"/>
                    <a:pt x="33121" y="68840"/>
                    <a:pt x="14937" y="114300"/>
                  </a:cubicBez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5324690" y="2347696"/>
              <a:ext cx="75334" cy="75334"/>
            </a:xfrm>
            <a:custGeom>
              <a:rect b="b" l="l" r="r" t="t"/>
              <a:pathLst>
                <a:path extrusionOk="0" h="75334" w="75334">
                  <a:moveTo>
                    <a:pt x="37667" y="75334"/>
                  </a:moveTo>
                  <a:cubicBezTo>
                    <a:pt x="16885" y="75334"/>
                    <a:pt x="0" y="58449"/>
                    <a:pt x="0" y="37667"/>
                  </a:cubicBezTo>
                  <a:cubicBezTo>
                    <a:pt x="0" y="16885"/>
                    <a:pt x="16885" y="0"/>
                    <a:pt x="37667" y="0"/>
                  </a:cubicBezTo>
                  <a:cubicBezTo>
                    <a:pt x="58449" y="0"/>
                    <a:pt x="75334" y="16885"/>
                    <a:pt x="75334" y="37667"/>
                  </a:cubicBezTo>
                  <a:cubicBezTo>
                    <a:pt x="75334" y="58449"/>
                    <a:pt x="57799" y="75334"/>
                    <a:pt x="37667" y="75334"/>
                  </a:cubicBezTo>
                  <a:close/>
                  <a:moveTo>
                    <a:pt x="37667" y="16885"/>
                  </a:moveTo>
                  <a:cubicBezTo>
                    <a:pt x="25977" y="16885"/>
                    <a:pt x="16885" y="26627"/>
                    <a:pt x="16885" y="37667"/>
                  </a:cubicBezTo>
                  <a:cubicBezTo>
                    <a:pt x="16885" y="48707"/>
                    <a:pt x="26627" y="58449"/>
                    <a:pt x="37667" y="58449"/>
                  </a:cubicBezTo>
                  <a:cubicBezTo>
                    <a:pt x="48707" y="58449"/>
                    <a:pt x="58449" y="48707"/>
                    <a:pt x="58449" y="37667"/>
                  </a:cubicBezTo>
                  <a:cubicBezTo>
                    <a:pt x="58449" y="26627"/>
                    <a:pt x="49357" y="16885"/>
                    <a:pt x="37667" y="16885"/>
                  </a:cubicBez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5324690" y="1977519"/>
              <a:ext cx="75334" cy="75334"/>
            </a:xfrm>
            <a:custGeom>
              <a:rect b="b" l="l" r="r" t="t"/>
              <a:pathLst>
                <a:path extrusionOk="0" h="75334" w="75334">
                  <a:moveTo>
                    <a:pt x="37667" y="75334"/>
                  </a:moveTo>
                  <a:cubicBezTo>
                    <a:pt x="16885" y="75334"/>
                    <a:pt x="0" y="58449"/>
                    <a:pt x="0" y="37667"/>
                  </a:cubicBezTo>
                  <a:cubicBezTo>
                    <a:pt x="0" y="16885"/>
                    <a:pt x="16885" y="0"/>
                    <a:pt x="37667" y="0"/>
                  </a:cubicBezTo>
                  <a:cubicBezTo>
                    <a:pt x="58449" y="0"/>
                    <a:pt x="75334" y="16885"/>
                    <a:pt x="75334" y="37667"/>
                  </a:cubicBezTo>
                  <a:cubicBezTo>
                    <a:pt x="75334" y="58449"/>
                    <a:pt x="57799" y="75334"/>
                    <a:pt x="37667" y="75334"/>
                  </a:cubicBezTo>
                  <a:close/>
                  <a:moveTo>
                    <a:pt x="37667" y="16885"/>
                  </a:moveTo>
                  <a:cubicBezTo>
                    <a:pt x="25977" y="16885"/>
                    <a:pt x="16885" y="26627"/>
                    <a:pt x="16885" y="37667"/>
                  </a:cubicBezTo>
                  <a:cubicBezTo>
                    <a:pt x="16885" y="48707"/>
                    <a:pt x="26627" y="58449"/>
                    <a:pt x="37667" y="58449"/>
                  </a:cubicBezTo>
                  <a:cubicBezTo>
                    <a:pt x="48707" y="58449"/>
                    <a:pt x="58449" y="48707"/>
                    <a:pt x="58449" y="37667"/>
                  </a:cubicBezTo>
                  <a:cubicBezTo>
                    <a:pt x="58449" y="26627"/>
                    <a:pt x="49357" y="16885"/>
                    <a:pt x="37667" y="16885"/>
                  </a:cubicBez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5509779" y="2162607"/>
              <a:ext cx="75334" cy="75334"/>
            </a:xfrm>
            <a:custGeom>
              <a:rect b="b" l="l" r="r" t="t"/>
              <a:pathLst>
                <a:path extrusionOk="0" h="75334" w="75334">
                  <a:moveTo>
                    <a:pt x="37667" y="75334"/>
                  </a:moveTo>
                  <a:cubicBezTo>
                    <a:pt x="16885" y="75334"/>
                    <a:pt x="0" y="58449"/>
                    <a:pt x="0" y="37667"/>
                  </a:cubicBezTo>
                  <a:cubicBezTo>
                    <a:pt x="0" y="16885"/>
                    <a:pt x="16885" y="0"/>
                    <a:pt x="37667" y="0"/>
                  </a:cubicBezTo>
                  <a:cubicBezTo>
                    <a:pt x="58449" y="0"/>
                    <a:pt x="75334" y="16885"/>
                    <a:pt x="75334" y="37667"/>
                  </a:cubicBezTo>
                  <a:cubicBezTo>
                    <a:pt x="75334" y="58449"/>
                    <a:pt x="57799" y="75334"/>
                    <a:pt x="37667" y="75334"/>
                  </a:cubicBezTo>
                  <a:close/>
                  <a:moveTo>
                    <a:pt x="37667" y="16885"/>
                  </a:moveTo>
                  <a:cubicBezTo>
                    <a:pt x="25977" y="16885"/>
                    <a:pt x="16885" y="26627"/>
                    <a:pt x="16885" y="37667"/>
                  </a:cubicBezTo>
                  <a:cubicBezTo>
                    <a:pt x="16885" y="48707"/>
                    <a:pt x="26627" y="58449"/>
                    <a:pt x="37667" y="58449"/>
                  </a:cubicBezTo>
                  <a:cubicBezTo>
                    <a:pt x="48707" y="58449"/>
                    <a:pt x="58449" y="48707"/>
                    <a:pt x="58449" y="37667"/>
                  </a:cubicBezTo>
                  <a:cubicBezTo>
                    <a:pt x="58449" y="26627"/>
                    <a:pt x="49357" y="16885"/>
                    <a:pt x="37667" y="16885"/>
                  </a:cubicBez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5139602" y="2162607"/>
              <a:ext cx="75334" cy="75334"/>
            </a:xfrm>
            <a:custGeom>
              <a:rect b="b" l="l" r="r" t="t"/>
              <a:pathLst>
                <a:path extrusionOk="0" h="75334" w="75334">
                  <a:moveTo>
                    <a:pt x="37667" y="75334"/>
                  </a:moveTo>
                  <a:cubicBezTo>
                    <a:pt x="16885" y="75334"/>
                    <a:pt x="0" y="58449"/>
                    <a:pt x="0" y="37667"/>
                  </a:cubicBezTo>
                  <a:cubicBezTo>
                    <a:pt x="0" y="16885"/>
                    <a:pt x="16885" y="0"/>
                    <a:pt x="37667" y="0"/>
                  </a:cubicBezTo>
                  <a:cubicBezTo>
                    <a:pt x="58449" y="0"/>
                    <a:pt x="75334" y="16885"/>
                    <a:pt x="75334" y="37667"/>
                  </a:cubicBezTo>
                  <a:cubicBezTo>
                    <a:pt x="75334" y="58449"/>
                    <a:pt x="57799" y="75334"/>
                    <a:pt x="37667" y="75334"/>
                  </a:cubicBezTo>
                  <a:close/>
                  <a:moveTo>
                    <a:pt x="37667" y="16885"/>
                  </a:moveTo>
                  <a:cubicBezTo>
                    <a:pt x="25977" y="16885"/>
                    <a:pt x="16885" y="26627"/>
                    <a:pt x="16885" y="37667"/>
                  </a:cubicBezTo>
                  <a:cubicBezTo>
                    <a:pt x="16885" y="48707"/>
                    <a:pt x="26627" y="58449"/>
                    <a:pt x="37667" y="58449"/>
                  </a:cubicBezTo>
                  <a:cubicBezTo>
                    <a:pt x="48707" y="58449"/>
                    <a:pt x="58449" y="48707"/>
                    <a:pt x="58449" y="37667"/>
                  </a:cubicBezTo>
                  <a:cubicBezTo>
                    <a:pt x="58449" y="26627"/>
                    <a:pt x="49357" y="16885"/>
                    <a:pt x="37667" y="16885"/>
                  </a:cubicBez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5242862" y="2009991"/>
              <a:ext cx="60397" cy="69489"/>
            </a:xfrm>
            <a:custGeom>
              <a:rect b="b" l="l" r="r" t="t"/>
              <a:pathLst>
                <a:path extrusionOk="0" h="69489" w="60397">
                  <a:moveTo>
                    <a:pt x="48058" y="69489"/>
                  </a:moveTo>
                  <a:lnTo>
                    <a:pt x="32472" y="65593"/>
                  </a:lnTo>
                  <a:lnTo>
                    <a:pt x="41564" y="24678"/>
                  </a:lnTo>
                  <a:lnTo>
                    <a:pt x="0" y="15586"/>
                  </a:lnTo>
                  <a:lnTo>
                    <a:pt x="3897" y="0"/>
                  </a:lnTo>
                  <a:lnTo>
                    <a:pt x="60397" y="12339"/>
                  </a:ln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5430548" y="2268465"/>
              <a:ext cx="114299" cy="114300"/>
            </a:xfrm>
            <a:custGeom>
              <a:rect b="b" l="l" r="r" t="t"/>
              <a:pathLst>
                <a:path extrusionOk="0" h="114300" w="114299">
                  <a:moveTo>
                    <a:pt x="5845" y="114300"/>
                  </a:moveTo>
                  <a:lnTo>
                    <a:pt x="0" y="99363"/>
                  </a:lnTo>
                  <a:cubicBezTo>
                    <a:pt x="45460" y="81179"/>
                    <a:pt x="81179" y="45460"/>
                    <a:pt x="99363" y="0"/>
                  </a:cubicBezTo>
                  <a:lnTo>
                    <a:pt x="114300" y="5845"/>
                  </a:lnTo>
                  <a:cubicBezTo>
                    <a:pt x="94817" y="55202"/>
                    <a:pt x="55202" y="94168"/>
                    <a:pt x="5845" y="114300"/>
                  </a:cubicBez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5424054" y="2324316"/>
              <a:ext cx="60397" cy="69489"/>
            </a:xfrm>
            <a:custGeom>
              <a:rect b="b" l="l" r="r" t="t"/>
              <a:pathLst>
                <a:path extrusionOk="0" h="69489" w="60397">
                  <a:moveTo>
                    <a:pt x="57150" y="69489"/>
                  </a:moveTo>
                  <a:lnTo>
                    <a:pt x="0" y="57150"/>
                  </a:lnTo>
                  <a:lnTo>
                    <a:pt x="12339" y="0"/>
                  </a:lnTo>
                  <a:lnTo>
                    <a:pt x="27925" y="3247"/>
                  </a:lnTo>
                  <a:lnTo>
                    <a:pt x="18833" y="44161"/>
                  </a:lnTo>
                  <a:lnTo>
                    <a:pt x="60397" y="53253"/>
                  </a:ln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5183114" y="2268465"/>
              <a:ext cx="114300" cy="114300"/>
            </a:xfrm>
            <a:custGeom>
              <a:rect b="b" l="l" r="r" t="t"/>
              <a:pathLst>
                <a:path extrusionOk="0" h="114300" w="114300">
                  <a:moveTo>
                    <a:pt x="108455" y="114300"/>
                  </a:moveTo>
                  <a:cubicBezTo>
                    <a:pt x="59098" y="94817"/>
                    <a:pt x="19483" y="55202"/>
                    <a:pt x="0" y="5845"/>
                  </a:cubicBezTo>
                  <a:lnTo>
                    <a:pt x="14937" y="0"/>
                  </a:lnTo>
                  <a:cubicBezTo>
                    <a:pt x="33121" y="45460"/>
                    <a:pt x="68840" y="81179"/>
                    <a:pt x="114300" y="99363"/>
                  </a:cubicBezTo>
                  <a:lnTo>
                    <a:pt x="108455" y="114300"/>
                  </a:ln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5172074" y="2261970"/>
              <a:ext cx="69489" cy="60397"/>
            </a:xfrm>
            <a:custGeom>
              <a:rect b="b" l="l" r="r" t="t"/>
              <a:pathLst>
                <a:path extrusionOk="0" h="60397" w="69489">
                  <a:moveTo>
                    <a:pt x="15586" y="60397"/>
                  </a:moveTo>
                  <a:lnTo>
                    <a:pt x="0" y="57150"/>
                  </a:lnTo>
                  <a:lnTo>
                    <a:pt x="12339" y="0"/>
                  </a:lnTo>
                  <a:lnTo>
                    <a:pt x="69489" y="12339"/>
                  </a:lnTo>
                  <a:lnTo>
                    <a:pt x="65593" y="27926"/>
                  </a:lnTo>
                  <a:lnTo>
                    <a:pt x="24679" y="19483"/>
                  </a:ln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5429899" y="2020382"/>
              <a:ext cx="114300" cy="114300"/>
            </a:xfrm>
            <a:custGeom>
              <a:rect b="b" l="l" r="r" t="t"/>
              <a:pathLst>
                <a:path extrusionOk="0" h="114300" w="114300">
                  <a:moveTo>
                    <a:pt x="99363" y="114300"/>
                  </a:moveTo>
                  <a:cubicBezTo>
                    <a:pt x="81179" y="68840"/>
                    <a:pt x="45460" y="33121"/>
                    <a:pt x="0" y="14937"/>
                  </a:cubicBezTo>
                  <a:lnTo>
                    <a:pt x="5845" y="0"/>
                  </a:lnTo>
                  <a:cubicBezTo>
                    <a:pt x="55202" y="19483"/>
                    <a:pt x="94817" y="59098"/>
                    <a:pt x="114300" y="108455"/>
                  </a:cubicBezTo>
                  <a:lnTo>
                    <a:pt x="99363" y="114300"/>
                  </a:ln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5486399" y="2080779"/>
              <a:ext cx="69489" cy="61046"/>
            </a:xfrm>
            <a:custGeom>
              <a:rect b="b" l="l" r="r" t="t"/>
              <a:pathLst>
                <a:path extrusionOk="0" h="61046" w="69489">
                  <a:moveTo>
                    <a:pt x="56501" y="61047"/>
                  </a:moveTo>
                  <a:lnTo>
                    <a:pt x="0" y="48058"/>
                  </a:lnTo>
                  <a:lnTo>
                    <a:pt x="3247" y="32472"/>
                  </a:lnTo>
                  <a:lnTo>
                    <a:pt x="44161" y="41564"/>
                  </a:lnTo>
                  <a:lnTo>
                    <a:pt x="53253" y="0"/>
                  </a:lnTo>
                  <a:lnTo>
                    <a:pt x="69489" y="3897"/>
                  </a:ln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5324690" y="2162607"/>
              <a:ext cx="75334" cy="75334"/>
            </a:xfrm>
            <a:custGeom>
              <a:rect b="b" l="l" r="r" t="t"/>
              <a:pathLst>
                <a:path extrusionOk="0" h="75334" w="75334">
                  <a:moveTo>
                    <a:pt x="37667" y="75334"/>
                  </a:moveTo>
                  <a:cubicBezTo>
                    <a:pt x="16885" y="75334"/>
                    <a:pt x="0" y="58449"/>
                    <a:pt x="0" y="37667"/>
                  </a:cubicBezTo>
                  <a:cubicBezTo>
                    <a:pt x="0" y="16885"/>
                    <a:pt x="16885" y="0"/>
                    <a:pt x="37667" y="0"/>
                  </a:cubicBezTo>
                  <a:cubicBezTo>
                    <a:pt x="58449" y="0"/>
                    <a:pt x="75334" y="16885"/>
                    <a:pt x="75334" y="37667"/>
                  </a:cubicBezTo>
                  <a:cubicBezTo>
                    <a:pt x="75334" y="58449"/>
                    <a:pt x="58449" y="75334"/>
                    <a:pt x="37667" y="75334"/>
                  </a:cubicBezTo>
                  <a:close/>
                  <a:moveTo>
                    <a:pt x="37667" y="16236"/>
                  </a:moveTo>
                  <a:cubicBezTo>
                    <a:pt x="25977" y="16236"/>
                    <a:pt x="16236" y="25977"/>
                    <a:pt x="16236" y="37667"/>
                  </a:cubicBezTo>
                  <a:cubicBezTo>
                    <a:pt x="16236" y="49357"/>
                    <a:pt x="25977" y="59098"/>
                    <a:pt x="37667" y="59098"/>
                  </a:cubicBezTo>
                  <a:cubicBezTo>
                    <a:pt x="49357" y="59098"/>
                    <a:pt x="59098" y="49357"/>
                    <a:pt x="59098" y="37667"/>
                  </a:cubicBezTo>
                  <a:cubicBezTo>
                    <a:pt x="59098" y="25977"/>
                    <a:pt x="49357" y="16236"/>
                    <a:pt x="37667" y="16236"/>
                  </a:cubicBez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5268594" y="2105458"/>
              <a:ext cx="186228" cy="190932"/>
            </a:xfrm>
            <a:custGeom>
              <a:rect b="b" l="l" r="r" t="t"/>
              <a:pathLst>
                <a:path extrusionOk="0" h="190932" w="186228">
                  <a:moveTo>
                    <a:pt x="113247" y="190933"/>
                  </a:moveTo>
                  <a:lnTo>
                    <a:pt x="74281" y="190933"/>
                  </a:lnTo>
                  <a:cubicBezTo>
                    <a:pt x="69735" y="190933"/>
                    <a:pt x="66488" y="187036"/>
                    <a:pt x="66488" y="183140"/>
                  </a:cubicBezTo>
                  <a:lnTo>
                    <a:pt x="66488" y="166254"/>
                  </a:lnTo>
                  <a:cubicBezTo>
                    <a:pt x="59344" y="163657"/>
                    <a:pt x="52850" y="159760"/>
                    <a:pt x="46355" y="154565"/>
                  </a:cubicBezTo>
                  <a:lnTo>
                    <a:pt x="31418" y="163007"/>
                  </a:lnTo>
                  <a:cubicBezTo>
                    <a:pt x="29470" y="164306"/>
                    <a:pt x="27522" y="164306"/>
                    <a:pt x="25574" y="163657"/>
                  </a:cubicBezTo>
                  <a:cubicBezTo>
                    <a:pt x="23625" y="163007"/>
                    <a:pt x="21677" y="161708"/>
                    <a:pt x="20378" y="159760"/>
                  </a:cubicBezTo>
                  <a:lnTo>
                    <a:pt x="895" y="125990"/>
                  </a:lnTo>
                  <a:cubicBezTo>
                    <a:pt x="-1053" y="122093"/>
                    <a:pt x="246" y="116898"/>
                    <a:pt x="4142" y="114949"/>
                  </a:cubicBezTo>
                  <a:lnTo>
                    <a:pt x="18430" y="106507"/>
                  </a:lnTo>
                  <a:cubicBezTo>
                    <a:pt x="17780" y="102610"/>
                    <a:pt x="17780" y="98714"/>
                    <a:pt x="17780" y="94817"/>
                  </a:cubicBezTo>
                  <a:cubicBezTo>
                    <a:pt x="17780" y="90920"/>
                    <a:pt x="17780" y="87024"/>
                    <a:pt x="18430" y="83777"/>
                  </a:cubicBezTo>
                  <a:lnTo>
                    <a:pt x="4142" y="75334"/>
                  </a:lnTo>
                  <a:cubicBezTo>
                    <a:pt x="246" y="73386"/>
                    <a:pt x="-1053" y="68190"/>
                    <a:pt x="895" y="64294"/>
                  </a:cubicBezTo>
                  <a:lnTo>
                    <a:pt x="20378" y="30523"/>
                  </a:lnTo>
                  <a:cubicBezTo>
                    <a:pt x="22326" y="26627"/>
                    <a:pt x="27522" y="25328"/>
                    <a:pt x="31418" y="27276"/>
                  </a:cubicBezTo>
                  <a:lnTo>
                    <a:pt x="45706" y="35719"/>
                  </a:lnTo>
                  <a:cubicBezTo>
                    <a:pt x="51551" y="30523"/>
                    <a:pt x="58694" y="26627"/>
                    <a:pt x="65838" y="24029"/>
                  </a:cubicBezTo>
                  <a:lnTo>
                    <a:pt x="65838" y="7793"/>
                  </a:lnTo>
                  <a:cubicBezTo>
                    <a:pt x="65838" y="3247"/>
                    <a:pt x="69735" y="0"/>
                    <a:pt x="73632" y="0"/>
                  </a:cubicBezTo>
                  <a:lnTo>
                    <a:pt x="112597" y="0"/>
                  </a:lnTo>
                  <a:cubicBezTo>
                    <a:pt x="117143" y="0"/>
                    <a:pt x="120391" y="3896"/>
                    <a:pt x="120391" y="7793"/>
                  </a:cubicBezTo>
                  <a:lnTo>
                    <a:pt x="120391" y="24029"/>
                  </a:lnTo>
                  <a:cubicBezTo>
                    <a:pt x="127534" y="26627"/>
                    <a:pt x="134678" y="31173"/>
                    <a:pt x="140523" y="35719"/>
                  </a:cubicBezTo>
                  <a:lnTo>
                    <a:pt x="154811" y="27276"/>
                  </a:lnTo>
                  <a:cubicBezTo>
                    <a:pt x="158707" y="25328"/>
                    <a:pt x="163903" y="26627"/>
                    <a:pt x="165851" y="30523"/>
                  </a:cubicBezTo>
                  <a:lnTo>
                    <a:pt x="185334" y="64294"/>
                  </a:lnTo>
                  <a:cubicBezTo>
                    <a:pt x="187282" y="68190"/>
                    <a:pt x="185983" y="73386"/>
                    <a:pt x="182087" y="75334"/>
                  </a:cubicBezTo>
                  <a:lnTo>
                    <a:pt x="167799" y="83777"/>
                  </a:lnTo>
                  <a:cubicBezTo>
                    <a:pt x="168449" y="87673"/>
                    <a:pt x="168449" y="91570"/>
                    <a:pt x="168449" y="95466"/>
                  </a:cubicBezTo>
                  <a:cubicBezTo>
                    <a:pt x="168449" y="99363"/>
                    <a:pt x="167799" y="103260"/>
                    <a:pt x="167150" y="107156"/>
                  </a:cubicBezTo>
                  <a:lnTo>
                    <a:pt x="181437" y="115599"/>
                  </a:lnTo>
                  <a:cubicBezTo>
                    <a:pt x="183385" y="116898"/>
                    <a:pt x="184684" y="118196"/>
                    <a:pt x="185334" y="120794"/>
                  </a:cubicBezTo>
                  <a:cubicBezTo>
                    <a:pt x="185983" y="122743"/>
                    <a:pt x="185334" y="125340"/>
                    <a:pt x="184684" y="126639"/>
                  </a:cubicBezTo>
                  <a:lnTo>
                    <a:pt x="165201" y="160410"/>
                  </a:lnTo>
                  <a:cubicBezTo>
                    <a:pt x="163253" y="164306"/>
                    <a:pt x="158058" y="165605"/>
                    <a:pt x="154161" y="163657"/>
                  </a:cubicBezTo>
                  <a:lnTo>
                    <a:pt x="141172" y="154565"/>
                  </a:lnTo>
                  <a:cubicBezTo>
                    <a:pt x="135328" y="159111"/>
                    <a:pt x="128184" y="163007"/>
                    <a:pt x="121040" y="166254"/>
                  </a:cubicBezTo>
                  <a:lnTo>
                    <a:pt x="121040" y="183140"/>
                  </a:lnTo>
                  <a:cubicBezTo>
                    <a:pt x="121040" y="187036"/>
                    <a:pt x="117793" y="190933"/>
                    <a:pt x="113247" y="190933"/>
                  </a:cubicBezTo>
                  <a:close/>
                  <a:moveTo>
                    <a:pt x="82074" y="174697"/>
                  </a:moveTo>
                  <a:lnTo>
                    <a:pt x="104804" y="174697"/>
                  </a:lnTo>
                  <a:lnTo>
                    <a:pt x="104804" y="160410"/>
                  </a:lnTo>
                  <a:cubicBezTo>
                    <a:pt x="104804" y="156513"/>
                    <a:pt x="107402" y="153915"/>
                    <a:pt x="110649" y="152616"/>
                  </a:cubicBezTo>
                  <a:cubicBezTo>
                    <a:pt x="119741" y="150019"/>
                    <a:pt x="127534" y="145473"/>
                    <a:pt x="134678" y="138978"/>
                  </a:cubicBezTo>
                  <a:cubicBezTo>
                    <a:pt x="137276" y="136381"/>
                    <a:pt x="141172" y="136381"/>
                    <a:pt x="144420" y="137679"/>
                  </a:cubicBezTo>
                  <a:lnTo>
                    <a:pt x="156759" y="144823"/>
                  </a:lnTo>
                  <a:lnTo>
                    <a:pt x="168449" y="125340"/>
                  </a:lnTo>
                  <a:lnTo>
                    <a:pt x="156109" y="118196"/>
                  </a:lnTo>
                  <a:cubicBezTo>
                    <a:pt x="152862" y="116248"/>
                    <a:pt x="151563" y="113001"/>
                    <a:pt x="152213" y="109104"/>
                  </a:cubicBezTo>
                  <a:cubicBezTo>
                    <a:pt x="153512" y="104558"/>
                    <a:pt x="154161" y="99363"/>
                    <a:pt x="154161" y="94817"/>
                  </a:cubicBezTo>
                  <a:cubicBezTo>
                    <a:pt x="154161" y="90271"/>
                    <a:pt x="153512" y="85725"/>
                    <a:pt x="152213" y="81179"/>
                  </a:cubicBezTo>
                  <a:cubicBezTo>
                    <a:pt x="151563" y="77932"/>
                    <a:pt x="152862" y="74035"/>
                    <a:pt x="156109" y="72087"/>
                  </a:cubicBezTo>
                  <a:lnTo>
                    <a:pt x="168449" y="64943"/>
                  </a:lnTo>
                  <a:lnTo>
                    <a:pt x="156759" y="45460"/>
                  </a:lnTo>
                  <a:lnTo>
                    <a:pt x="144420" y="52604"/>
                  </a:lnTo>
                  <a:cubicBezTo>
                    <a:pt x="141172" y="54552"/>
                    <a:pt x="137276" y="53903"/>
                    <a:pt x="134678" y="51305"/>
                  </a:cubicBezTo>
                  <a:cubicBezTo>
                    <a:pt x="127534" y="44811"/>
                    <a:pt x="119092" y="39615"/>
                    <a:pt x="110649" y="37017"/>
                  </a:cubicBezTo>
                  <a:cubicBezTo>
                    <a:pt x="107402" y="35719"/>
                    <a:pt x="104804" y="33121"/>
                    <a:pt x="104804" y="29224"/>
                  </a:cubicBezTo>
                  <a:lnTo>
                    <a:pt x="104804" y="15586"/>
                  </a:lnTo>
                  <a:lnTo>
                    <a:pt x="82074" y="15586"/>
                  </a:lnTo>
                  <a:lnTo>
                    <a:pt x="82074" y="29874"/>
                  </a:lnTo>
                  <a:cubicBezTo>
                    <a:pt x="82074" y="33770"/>
                    <a:pt x="79476" y="36368"/>
                    <a:pt x="76229" y="37667"/>
                  </a:cubicBezTo>
                  <a:cubicBezTo>
                    <a:pt x="67137" y="40265"/>
                    <a:pt x="58694" y="45460"/>
                    <a:pt x="52200" y="51955"/>
                  </a:cubicBezTo>
                  <a:cubicBezTo>
                    <a:pt x="49602" y="54552"/>
                    <a:pt x="45706" y="55202"/>
                    <a:pt x="42459" y="53253"/>
                  </a:cubicBezTo>
                  <a:lnTo>
                    <a:pt x="30120" y="46110"/>
                  </a:lnTo>
                  <a:lnTo>
                    <a:pt x="18430" y="65592"/>
                  </a:lnTo>
                  <a:lnTo>
                    <a:pt x="30769" y="72736"/>
                  </a:lnTo>
                  <a:cubicBezTo>
                    <a:pt x="34016" y="74685"/>
                    <a:pt x="35315" y="77932"/>
                    <a:pt x="34666" y="81828"/>
                  </a:cubicBezTo>
                  <a:cubicBezTo>
                    <a:pt x="33367" y="86374"/>
                    <a:pt x="33367" y="90920"/>
                    <a:pt x="33367" y="95466"/>
                  </a:cubicBezTo>
                  <a:cubicBezTo>
                    <a:pt x="33367" y="100012"/>
                    <a:pt x="34016" y="104558"/>
                    <a:pt x="35315" y="109754"/>
                  </a:cubicBezTo>
                  <a:cubicBezTo>
                    <a:pt x="35964" y="113001"/>
                    <a:pt x="34666" y="116898"/>
                    <a:pt x="31418" y="118846"/>
                  </a:cubicBezTo>
                  <a:lnTo>
                    <a:pt x="19079" y="125990"/>
                  </a:lnTo>
                  <a:lnTo>
                    <a:pt x="30769" y="145473"/>
                  </a:lnTo>
                  <a:lnTo>
                    <a:pt x="43108" y="138329"/>
                  </a:lnTo>
                  <a:cubicBezTo>
                    <a:pt x="46355" y="136381"/>
                    <a:pt x="50252" y="137030"/>
                    <a:pt x="52850" y="139628"/>
                  </a:cubicBezTo>
                  <a:cubicBezTo>
                    <a:pt x="59344" y="146122"/>
                    <a:pt x="67787" y="150668"/>
                    <a:pt x="76879" y="153266"/>
                  </a:cubicBezTo>
                  <a:cubicBezTo>
                    <a:pt x="80126" y="154565"/>
                    <a:pt x="82724" y="157162"/>
                    <a:pt x="82724" y="161059"/>
                  </a:cubicBezTo>
                  <a:lnTo>
                    <a:pt x="82724" y="174697"/>
                  </a:lnTo>
                  <a:close/>
                </a:path>
              </a:pathLst>
            </a:custGeom>
            <a:solidFill>
              <a:srgbClr val="F6921D">
                <a:alpha val="9803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7" name="Google Shape;677;p32"/>
          <p:cNvGrpSpPr/>
          <p:nvPr/>
        </p:nvGrpSpPr>
        <p:grpSpPr>
          <a:xfrm>
            <a:off x="2645818" y="1513834"/>
            <a:ext cx="511959" cy="527366"/>
            <a:chOff x="3288244" y="-854250"/>
            <a:chExt cx="367259" cy="378311"/>
          </a:xfrm>
        </p:grpSpPr>
        <p:grpSp>
          <p:nvGrpSpPr>
            <p:cNvPr id="678" name="Google Shape;678;p32"/>
            <p:cNvGrpSpPr/>
            <p:nvPr/>
          </p:nvGrpSpPr>
          <p:grpSpPr>
            <a:xfrm>
              <a:off x="3330965" y="-854250"/>
              <a:ext cx="281923" cy="376936"/>
              <a:chOff x="3347085" y="3014131"/>
              <a:chExt cx="281923" cy="376936"/>
            </a:xfrm>
          </p:grpSpPr>
          <p:sp>
            <p:nvSpPr>
              <p:cNvPr id="679" name="Google Shape;679;p32"/>
              <p:cNvSpPr/>
              <p:nvPr/>
            </p:nvSpPr>
            <p:spPr>
              <a:xfrm>
                <a:off x="3403769" y="3014131"/>
                <a:ext cx="168870" cy="110742"/>
              </a:xfrm>
              <a:custGeom>
                <a:rect b="b" l="l" r="r" t="t"/>
                <a:pathLst>
                  <a:path extrusionOk="0" h="110742" w="168870">
                    <a:moveTo>
                      <a:pt x="22556" y="110742"/>
                    </a:moveTo>
                    <a:cubicBezTo>
                      <a:pt x="20489" y="110742"/>
                      <a:pt x="18422" y="109367"/>
                      <a:pt x="17044" y="107303"/>
                    </a:cubicBezTo>
                    <a:lnTo>
                      <a:pt x="5330" y="84604"/>
                    </a:lnTo>
                    <a:cubicBezTo>
                      <a:pt x="507" y="75662"/>
                      <a:pt x="-872" y="65345"/>
                      <a:pt x="507" y="55027"/>
                    </a:cubicBezTo>
                    <a:cubicBezTo>
                      <a:pt x="1885" y="46773"/>
                      <a:pt x="8775" y="40583"/>
                      <a:pt x="17044" y="40583"/>
                    </a:cubicBezTo>
                    <a:cubicBezTo>
                      <a:pt x="19800" y="40583"/>
                      <a:pt x="21867" y="41270"/>
                      <a:pt x="24623" y="42646"/>
                    </a:cubicBezTo>
                    <a:cubicBezTo>
                      <a:pt x="26690" y="43334"/>
                      <a:pt x="29446" y="42646"/>
                      <a:pt x="30135" y="40583"/>
                    </a:cubicBezTo>
                    <a:lnTo>
                      <a:pt x="37026" y="29577"/>
                    </a:lnTo>
                    <a:cubicBezTo>
                      <a:pt x="50118" y="8942"/>
                      <a:pt x="75612" y="688"/>
                      <a:pt x="97662" y="9630"/>
                    </a:cubicBezTo>
                    <a:cubicBezTo>
                      <a:pt x="113509" y="15820"/>
                      <a:pt x="132114" y="13069"/>
                      <a:pt x="145205" y="2064"/>
                    </a:cubicBezTo>
                    <a:cubicBezTo>
                      <a:pt x="147273" y="688"/>
                      <a:pt x="149340" y="0"/>
                      <a:pt x="151407" y="0"/>
                    </a:cubicBezTo>
                    <a:cubicBezTo>
                      <a:pt x="156230" y="0"/>
                      <a:pt x="160364" y="3439"/>
                      <a:pt x="161053" y="8254"/>
                    </a:cubicBezTo>
                    <a:lnTo>
                      <a:pt x="167944" y="49524"/>
                    </a:lnTo>
                    <a:cubicBezTo>
                      <a:pt x="170700" y="65345"/>
                      <a:pt x="167255" y="81165"/>
                      <a:pt x="158297" y="94922"/>
                    </a:cubicBezTo>
                    <a:lnTo>
                      <a:pt x="150029" y="107303"/>
                    </a:lnTo>
                    <a:cubicBezTo>
                      <a:pt x="147962" y="110054"/>
                      <a:pt x="144516" y="110742"/>
                      <a:pt x="141760" y="109367"/>
                    </a:cubicBezTo>
                    <a:cubicBezTo>
                      <a:pt x="139004" y="107303"/>
                      <a:pt x="138315" y="103864"/>
                      <a:pt x="139693" y="101112"/>
                    </a:cubicBezTo>
                    <a:lnTo>
                      <a:pt x="147962" y="88731"/>
                    </a:lnTo>
                    <a:cubicBezTo>
                      <a:pt x="154852" y="77726"/>
                      <a:pt x="157608" y="65345"/>
                      <a:pt x="155541" y="52276"/>
                    </a:cubicBezTo>
                    <a:lnTo>
                      <a:pt x="149340" y="14445"/>
                    </a:lnTo>
                    <a:cubicBezTo>
                      <a:pt x="133492" y="26138"/>
                      <a:pt x="111442" y="29577"/>
                      <a:pt x="92838" y="22011"/>
                    </a:cubicBezTo>
                    <a:cubicBezTo>
                      <a:pt x="75612" y="15133"/>
                      <a:pt x="57008" y="21323"/>
                      <a:pt x="47361" y="37143"/>
                    </a:cubicBezTo>
                    <a:lnTo>
                      <a:pt x="40471" y="48149"/>
                    </a:lnTo>
                    <a:cubicBezTo>
                      <a:pt x="35648" y="55027"/>
                      <a:pt x="26690" y="57779"/>
                      <a:pt x="19111" y="54339"/>
                    </a:cubicBezTo>
                    <a:cubicBezTo>
                      <a:pt x="16354" y="52964"/>
                      <a:pt x="13598" y="54339"/>
                      <a:pt x="12909" y="57779"/>
                    </a:cubicBezTo>
                    <a:cubicBezTo>
                      <a:pt x="11531" y="65345"/>
                      <a:pt x="12909" y="72911"/>
                      <a:pt x="16354" y="79789"/>
                    </a:cubicBezTo>
                    <a:lnTo>
                      <a:pt x="28068" y="102488"/>
                    </a:lnTo>
                    <a:cubicBezTo>
                      <a:pt x="29446" y="105240"/>
                      <a:pt x="28757" y="109367"/>
                      <a:pt x="25312" y="110742"/>
                    </a:cubicBezTo>
                    <a:cubicBezTo>
                      <a:pt x="24623" y="110742"/>
                      <a:pt x="23245" y="110742"/>
                      <a:pt x="22556" y="110742"/>
                    </a:cubicBezTo>
                    <a:close/>
                    <a:moveTo>
                      <a:pt x="153474" y="11693"/>
                    </a:moveTo>
                    <a:cubicBezTo>
                      <a:pt x="153474" y="11693"/>
                      <a:pt x="153474" y="11693"/>
                      <a:pt x="153474" y="11693"/>
                    </a:cubicBezTo>
                    <a:cubicBezTo>
                      <a:pt x="153474" y="11693"/>
                      <a:pt x="153474" y="11693"/>
                      <a:pt x="153474" y="11693"/>
                    </a:cubicBezTo>
                    <a:close/>
                  </a:path>
                </a:pathLst>
              </a:custGeom>
              <a:solidFill>
                <a:srgbClr val="F692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80" name="Google Shape;680;p32"/>
              <p:cNvGrpSpPr/>
              <p:nvPr/>
            </p:nvGrpSpPr>
            <p:grpSpPr>
              <a:xfrm>
                <a:off x="3416678" y="3111804"/>
                <a:ext cx="144009" cy="39894"/>
                <a:chOff x="3416678" y="3111804"/>
                <a:chExt cx="144009" cy="39894"/>
              </a:xfrm>
            </p:grpSpPr>
            <p:sp>
              <p:nvSpPr>
                <p:cNvPr id="681" name="Google Shape;681;p32"/>
                <p:cNvSpPr/>
                <p:nvPr/>
              </p:nvSpPr>
              <p:spPr>
                <a:xfrm>
                  <a:off x="3416678" y="3111804"/>
                  <a:ext cx="26872" cy="39894"/>
                </a:xfrm>
                <a:custGeom>
                  <a:rect b="b" l="l" r="r" t="t"/>
                  <a:pathLst>
                    <a:path extrusionOk="0" h="39894" w="26872">
                      <a:moveTo>
                        <a:pt x="20671" y="39895"/>
                      </a:moveTo>
                      <a:lnTo>
                        <a:pt x="18604" y="39895"/>
                      </a:lnTo>
                      <a:cubicBezTo>
                        <a:pt x="8269" y="39895"/>
                        <a:pt x="0" y="31641"/>
                        <a:pt x="0" y="21323"/>
                      </a:cubicBezTo>
                      <a:lnTo>
                        <a:pt x="0" y="15820"/>
                      </a:lnTo>
                      <a:cubicBezTo>
                        <a:pt x="0" y="6878"/>
                        <a:pt x="6890" y="0"/>
                        <a:pt x="15848" y="0"/>
                      </a:cubicBezTo>
                      <a:lnTo>
                        <a:pt x="20671" y="0"/>
                      </a:lnTo>
                      <a:cubicBezTo>
                        <a:pt x="24116" y="0"/>
                        <a:pt x="26873" y="2751"/>
                        <a:pt x="26873" y="6191"/>
                      </a:cubicBezTo>
                      <a:cubicBezTo>
                        <a:pt x="26873" y="9630"/>
                        <a:pt x="24116" y="12381"/>
                        <a:pt x="20671" y="12381"/>
                      </a:cubicBezTo>
                      <a:lnTo>
                        <a:pt x="15848" y="12381"/>
                      </a:lnTo>
                      <a:cubicBezTo>
                        <a:pt x="13781" y="12381"/>
                        <a:pt x="12403" y="13757"/>
                        <a:pt x="12403" y="15820"/>
                      </a:cubicBezTo>
                      <a:lnTo>
                        <a:pt x="12403" y="21323"/>
                      </a:lnTo>
                      <a:cubicBezTo>
                        <a:pt x="12403" y="24762"/>
                        <a:pt x="15159" y="27514"/>
                        <a:pt x="18604" y="27514"/>
                      </a:cubicBezTo>
                      <a:lnTo>
                        <a:pt x="20671" y="27514"/>
                      </a:lnTo>
                      <a:cubicBezTo>
                        <a:pt x="24116" y="27514"/>
                        <a:pt x="26873" y="30265"/>
                        <a:pt x="26873" y="33704"/>
                      </a:cubicBezTo>
                      <a:cubicBezTo>
                        <a:pt x="26873" y="37143"/>
                        <a:pt x="24116" y="39895"/>
                        <a:pt x="20671" y="39895"/>
                      </a:cubicBezTo>
                      <a:close/>
                    </a:path>
                  </a:pathLst>
                </a:custGeom>
                <a:solidFill>
                  <a:srgbClr val="F6921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32"/>
                <p:cNvSpPr/>
                <p:nvPr/>
              </p:nvSpPr>
              <p:spPr>
                <a:xfrm>
                  <a:off x="3533815" y="3111804"/>
                  <a:ext cx="26872" cy="39894"/>
                </a:xfrm>
                <a:custGeom>
                  <a:rect b="b" l="l" r="r" t="t"/>
                  <a:pathLst>
                    <a:path extrusionOk="0" h="39894" w="26872">
                      <a:moveTo>
                        <a:pt x="8269" y="39895"/>
                      </a:moveTo>
                      <a:lnTo>
                        <a:pt x="6202" y="39895"/>
                      </a:lnTo>
                      <a:cubicBezTo>
                        <a:pt x="2756" y="39895"/>
                        <a:pt x="0" y="37143"/>
                        <a:pt x="0" y="33704"/>
                      </a:cubicBezTo>
                      <a:cubicBezTo>
                        <a:pt x="0" y="30265"/>
                        <a:pt x="2756" y="27514"/>
                        <a:pt x="6202" y="27514"/>
                      </a:cubicBezTo>
                      <a:lnTo>
                        <a:pt x="8269" y="27514"/>
                      </a:lnTo>
                      <a:cubicBezTo>
                        <a:pt x="11714" y="27514"/>
                        <a:pt x="14470" y="24762"/>
                        <a:pt x="14470" y="21323"/>
                      </a:cubicBezTo>
                      <a:lnTo>
                        <a:pt x="14470" y="15820"/>
                      </a:lnTo>
                      <a:cubicBezTo>
                        <a:pt x="14470" y="13757"/>
                        <a:pt x="13092" y="12381"/>
                        <a:pt x="11025" y="12381"/>
                      </a:cubicBezTo>
                      <a:lnTo>
                        <a:pt x="6202" y="12381"/>
                      </a:lnTo>
                      <a:cubicBezTo>
                        <a:pt x="2756" y="12381"/>
                        <a:pt x="0" y="9630"/>
                        <a:pt x="0" y="6191"/>
                      </a:cubicBezTo>
                      <a:cubicBezTo>
                        <a:pt x="0" y="2751"/>
                        <a:pt x="2756" y="0"/>
                        <a:pt x="6202" y="0"/>
                      </a:cubicBezTo>
                      <a:lnTo>
                        <a:pt x="11025" y="0"/>
                      </a:lnTo>
                      <a:cubicBezTo>
                        <a:pt x="19982" y="0"/>
                        <a:pt x="26873" y="6878"/>
                        <a:pt x="26873" y="15820"/>
                      </a:cubicBezTo>
                      <a:lnTo>
                        <a:pt x="26873" y="21323"/>
                      </a:lnTo>
                      <a:cubicBezTo>
                        <a:pt x="26873" y="31641"/>
                        <a:pt x="18604" y="39895"/>
                        <a:pt x="8269" y="39895"/>
                      </a:cubicBezTo>
                      <a:close/>
                    </a:path>
                  </a:pathLst>
                </a:custGeom>
                <a:solidFill>
                  <a:srgbClr val="F6921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83" name="Google Shape;683;p32"/>
              <p:cNvSpPr/>
              <p:nvPr/>
            </p:nvSpPr>
            <p:spPr>
              <a:xfrm>
                <a:off x="3347085" y="3213472"/>
                <a:ext cx="122092" cy="177594"/>
              </a:xfrm>
              <a:custGeom>
                <a:rect b="b" l="l" r="r" t="t"/>
                <a:pathLst>
                  <a:path extrusionOk="0" h="177594" w="122092">
                    <a:moveTo>
                      <a:pt x="6201" y="177594"/>
                    </a:moveTo>
                    <a:cubicBezTo>
                      <a:pt x="6201" y="177594"/>
                      <a:pt x="5512" y="177594"/>
                      <a:pt x="5512" y="177594"/>
                    </a:cubicBezTo>
                    <a:cubicBezTo>
                      <a:pt x="2067" y="176907"/>
                      <a:pt x="0" y="174155"/>
                      <a:pt x="0" y="170716"/>
                    </a:cubicBezTo>
                    <a:lnTo>
                      <a:pt x="12403" y="58598"/>
                    </a:lnTo>
                    <a:cubicBezTo>
                      <a:pt x="16537" y="35899"/>
                      <a:pt x="33763" y="18016"/>
                      <a:pt x="55812" y="13201"/>
                    </a:cubicBezTo>
                    <a:lnTo>
                      <a:pt x="114381" y="132"/>
                    </a:lnTo>
                    <a:cubicBezTo>
                      <a:pt x="117826" y="-556"/>
                      <a:pt x="121271" y="1507"/>
                      <a:pt x="121960" y="4947"/>
                    </a:cubicBezTo>
                    <a:cubicBezTo>
                      <a:pt x="122649" y="8386"/>
                      <a:pt x="120582" y="11825"/>
                      <a:pt x="117137" y="12513"/>
                    </a:cubicBezTo>
                    <a:lnTo>
                      <a:pt x="58569" y="25582"/>
                    </a:lnTo>
                    <a:cubicBezTo>
                      <a:pt x="41343" y="29709"/>
                      <a:pt x="27562" y="43466"/>
                      <a:pt x="24116" y="61350"/>
                    </a:cubicBezTo>
                    <a:lnTo>
                      <a:pt x="11714" y="173467"/>
                    </a:lnTo>
                    <a:cubicBezTo>
                      <a:pt x="11714" y="175531"/>
                      <a:pt x="8957" y="177594"/>
                      <a:pt x="6201" y="177594"/>
                    </a:cubicBezTo>
                    <a:close/>
                  </a:path>
                </a:pathLst>
              </a:custGeom>
              <a:solidFill>
                <a:srgbClr val="F692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32"/>
              <p:cNvSpPr/>
              <p:nvPr/>
            </p:nvSpPr>
            <p:spPr>
              <a:xfrm>
                <a:off x="3506810" y="3212785"/>
                <a:ext cx="122198" cy="178282"/>
              </a:xfrm>
              <a:custGeom>
                <a:rect b="b" l="l" r="r" t="t"/>
                <a:pathLst>
                  <a:path extrusionOk="0" h="178282" w="122198">
                    <a:moveTo>
                      <a:pt x="116580" y="178282"/>
                    </a:moveTo>
                    <a:cubicBezTo>
                      <a:pt x="113824" y="178282"/>
                      <a:pt x="111068" y="176219"/>
                      <a:pt x="110379" y="172780"/>
                    </a:cubicBezTo>
                    <a:lnTo>
                      <a:pt x="97976" y="60662"/>
                    </a:lnTo>
                    <a:cubicBezTo>
                      <a:pt x="94531" y="43466"/>
                      <a:pt x="81439" y="29709"/>
                      <a:pt x="63524" y="25582"/>
                    </a:cubicBezTo>
                    <a:lnTo>
                      <a:pt x="4955" y="12513"/>
                    </a:lnTo>
                    <a:cubicBezTo>
                      <a:pt x="1510" y="11825"/>
                      <a:pt x="-557" y="8386"/>
                      <a:pt x="132" y="4947"/>
                    </a:cubicBezTo>
                    <a:cubicBezTo>
                      <a:pt x="821" y="1507"/>
                      <a:pt x="4266" y="-556"/>
                      <a:pt x="7712" y="132"/>
                    </a:cubicBezTo>
                    <a:lnTo>
                      <a:pt x="66280" y="13201"/>
                    </a:lnTo>
                    <a:cubicBezTo>
                      <a:pt x="88330" y="18016"/>
                      <a:pt x="105556" y="35899"/>
                      <a:pt x="109690" y="58598"/>
                    </a:cubicBezTo>
                    <a:lnTo>
                      <a:pt x="122093" y="171404"/>
                    </a:lnTo>
                    <a:cubicBezTo>
                      <a:pt x="122782" y="174843"/>
                      <a:pt x="120025" y="177594"/>
                      <a:pt x="116580" y="178282"/>
                    </a:cubicBezTo>
                    <a:cubicBezTo>
                      <a:pt x="116580" y="178282"/>
                      <a:pt x="116580" y="178282"/>
                      <a:pt x="116580" y="178282"/>
                    </a:cubicBezTo>
                    <a:close/>
                  </a:path>
                </a:pathLst>
              </a:custGeom>
              <a:solidFill>
                <a:srgbClr val="F692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32"/>
              <p:cNvSpPr/>
              <p:nvPr/>
            </p:nvSpPr>
            <p:spPr>
              <a:xfrm>
                <a:off x="3457331" y="3188736"/>
                <a:ext cx="62013" cy="53069"/>
              </a:xfrm>
              <a:custGeom>
                <a:rect b="b" l="l" r="r" t="t"/>
                <a:pathLst>
                  <a:path extrusionOk="0" h="53069" w="62013">
                    <a:moveTo>
                      <a:pt x="31007" y="53070"/>
                    </a:moveTo>
                    <a:cubicBezTo>
                      <a:pt x="17226" y="53070"/>
                      <a:pt x="5512" y="45504"/>
                      <a:pt x="1378" y="34498"/>
                    </a:cubicBezTo>
                    <a:cubicBezTo>
                      <a:pt x="689" y="32435"/>
                      <a:pt x="0" y="29683"/>
                      <a:pt x="0" y="26932"/>
                    </a:cubicBezTo>
                    <a:cubicBezTo>
                      <a:pt x="0" y="26244"/>
                      <a:pt x="0" y="24868"/>
                      <a:pt x="0" y="24180"/>
                    </a:cubicBezTo>
                    <a:lnTo>
                      <a:pt x="2067" y="6297"/>
                    </a:lnTo>
                    <a:cubicBezTo>
                      <a:pt x="2756" y="2857"/>
                      <a:pt x="5512" y="106"/>
                      <a:pt x="8957" y="794"/>
                    </a:cubicBezTo>
                    <a:cubicBezTo>
                      <a:pt x="12403" y="1482"/>
                      <a:pt x="14470" y="4233"/>
                      <a:pt x="14470" y="7672"/>
                    </a:cubicBezTo>
                    <a:lnTo>
                      <a:pt x="12403" y="25556"/>
                    </a:lnTo>
                    <a:cubicBezTo>
                      <a:pt x="12403" y="26244"/>
                      <a:pt x="12403" y="26244"/>
                      <a:pt x="12403" y="26932"/>
                    </a:cubicBezTo>
                    <a:cubicBezTo>
                      <a:pt x="12403" y="28308"/>
                      <a:pt x="12403" y="28995"/>
                      <a:pt x="13092" y="30371"/>
                    </a:cubicBezTo>
                    <a:cubicBezTo>
                      <a:pt x="15159" y="36562"/>
                      <a:pt x="22738" y="40689"/>
                      <a:pt x="31007" y="40689"/>
                    </a:cubicBezTo>
                    <a:cubicBezTo>
                      <a:pt x="38586" y="40689"/>
                      <a:pt x="45477" y="37249"/>
                      <a:pt x="48233" y="31059"/>
                    </a:cubicBezTo>
                    <a:cubicBezTo>
                      <a:pt x="48922" y="29683"/>
                      <a:pt x="49611" y="28308"/>
                      <a:pt x="49611" y="26244"/>
                    </a:cubicBezTo>
                    <a:cubicBezTo>
                      <a:pt x="49611" y="25556"/>
                      <a:pt x="49611" y="25556"/>
                      <a:pt x="49611" y="24868"/>
                    </a:cubicBezTo>
                    <a:lnTo>
                      <a:pt x="47544" y="6985"/>
                    </a:lnTo>
                    <a:cubicBezTo>
                      <a:pt x="46855" y="3545"/>
                      <a:pt x="49611" y="794"/>
                      <a:pt x="53056" y="106"/>
                    </a:cubicBezTo>
                    <a:cubicBezTo>
                      <a:pt x="56501" y="-582"/>
                      <a:pt x="59257" y="2170"/>
                      <a:pt x="59947" y="5609"/>
                    </a:cubicBezTo>
                    <a:lnTo>
                      <a:pt x="62014" y="23493"/>
                    </a:lnTo>
                    <a:cubicBezTo>
                      <a:pt x="62014" y="24868"/>
                      <a:pt x="62014" y="25556"/>
                      <a:pt x="62014" y="26244"/>
                    </a:cubicBezTo>
                    <a:cubicBezTo>
                      <a:pt x="62014" y="29683"/>
                      <a:pt x="61325" y="33122"/>
                      <a:pt x="59257" y="35874"/>
                    </a:cubicBezTo>
                    <a:cubicBezTo>
                      <a:pt x="55123" y="46879"/>
                      <a:pt x="43410" y="53070"/>
                      <a:pt x="31007" y="53070"/>
                    </a:cubicBezTo>
                    <a:close/>
                  </a:path>
                </a:pathLst>
              </a:custGeom>
              <a:solidFill>
                <a:srgbClr val="F692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32"/>
              <p:cNvSpPr/>
              <p:nvPr/>
            </p:nvSpPr>
            <p:spPr>
              <a:xfrm>
                <a:off x="3431309" y="3093920"/>
                <a:ext cx="45856" cy="30264"/>
              </a:xfrm>
              <a:custGeom>
                <a:rect b="b" l="l" r="r" t="t"/>
                <a:pathLst>
                  <a:path extrusionOk="0" h="30264" w="45856">
                    <a:moveTo>
                      <a:pt x="6040" y="30265"/>
                    </a:moveTo>
                    <a:cubicBezTo>
                      <a:pt x="5352" y="30265"/>
                      <a:pt x="4662" y="30265"/>
                      <a:pt x="3973" y="29577"/>
                    </a:cubicBezTo>
                    <a:cubicBezTo>
                      <a:pt x="528" y="28201"/>
                      <a:pt x="-850" y="24762"/>
                      <a:pt x="528" y="22011"/>
                    </a:cubicBezTo>
                    <a:cubicBezTo>
                      <a:pt x="5352" y="8942"/>
                      <a:pt x="17754" y="0"/>
                      <a:pt x="30157" y="0"/>
                    </a:cubicBezTo>
                    <a:cubicBezTo>
                      <a:pt x="34291" y="0"/>
                      <a:pt x="39115" y="688"/>
                      <a:pt x="42560" y="2751"/>
                    </a:cubicBezTo>
                    <a:cubicBezTo>
                      <a:pt x="45316" y="4127"/>
                      <a:pt x="46694" y="7566"/>
                      <a:pt x="45316" y="11005"/>
                    </a:cubicBezTo>
                    <a:cubicBezTo>
                      <a:pt x="43938" y="13757"/>
                      <a:pt x="40493" y="15132"/>
                      <a:pt x="37047" y="13757"/>
                    </a:cubicBezTo>
                    <a:cubicBezTo>
                      <a:pt x="26712" y="8942"/>
                      <a:pt x="14998" y="15132"/>
                      <a:pt x="10864" y="26138"/>
                    </a:cubicBezTo>
                    <a:cubicBezTo>
                      <a:pt x="10864" y="28889"/>
                      <a:pt x="8797" y="30265"/>
                      <a:pt x="6040" y="30265"/>
                    </a:cubicBezTo>
                    <a:close/>
                  </a:path>
                </a:pathLst>
              </a:custGeom>
              <a:solidFill>
                <a:srgbClr val="F692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32"/>
              <p:cNvSpPr/>
              <p:nvPr/>
            </p:nvSpPr>
            <p:spPr>
              <a:xfrm>
                <a:off x="3431309" y="3094410"/>
                <a:ext cx="114658" cy="30301"/>
              </a:xfrm>
              <a:custGeom>
                <a:rect b="b" l="l" r="r" t="t"/>
                <a:pathLst>
                  <a:path extrusionOk="0" h="30301" w="114658">
                    <a:moveTo>
                      <a:pt x="108708" y="29775"/>
                    </a:moveTo>
                    <a:cubicBezTo>
                      <a:pt x="105952" y="29775"/>
                      <a:pt x="103885" y="28399"/>
                      <a:pt x="103195" y="25648"/>
                    </a:cubicBezTo>
                    <a:cubicBezTo>
                      <a:pt x="101128" y="19457"/>
                      <a:pt x="96994" y="15330"/>
                      <a:pt x="91482" y="13267"/>
                    </a:cubicBezTo>
                    <a:cubicBezTo>
                      <a:pt x="88037" y="11891"/>
                      <a:pt x="83213" y="11203"/>
                      <a:pt x="77012" y="13954"/>
                    </a:cubicBezTo>
                    <a:lnTo>
                      <a:pt x="70121" y="17394"/>
                    </a:lnTo>
                    <a:cubicBezTo>
                      <a:pt x="61853" y="20833"/>
                      <a:pt x="52895" y="20833"/>
                      <a:pt x="44627" y="17394"/>
                    </a:cubicBezTo>
                    <a:lnTo>
                      <a:pt x="37736" y="13954"/>
                    </a:lnTo>
                    <a:cubicBezTo>
                      <a:pt x="27401" y="9139"/>
                      <a:pt x="15687" y="15330"/>
                      <a:pt x="11553" y="26335"/>
                    </a:cubicBezTo>
                    <a:cubicBezTo>
                      <a:pt x="10175" y="29775"/>
                      <a:pt x="6729" y="31150"/>
                      <a:pt x="3973" y="29775"/>
                    </a:cubicBezTo>
                    <a:cubicBezTo>
                      <a:pt x="528" y="28399"/>
                      <a:pt x="-850" y="24960"/>
                      <a:pt x="528" y="22208"/>
                    </a:cubicBezTo>
                    <a:cubicBezTo>
                      <a:pt x="5352" y="9139"/>
                      <a:pt x="17754" y="198"/>
                      <a:pt x="30157" y="198"/>
                    </a:cubicBezTo>
                    <a:cubicBezTo>
                      <a:pt x="34291" y="198"/>
                      <a:pt x="39115" y="885"/>
                      <a:pt x="42560" y="2949"/>
                    </a:cubicBezTo>
                    <a:lnTo>
                      <a:pt x="49450" y="6388"/>
                    </a:lnTo>
                    <a:cubicBezTo>
                      <a:pt x="54273" y="8452"/>
                      <a:pt x="59786" y="8452"/>
                      <a:pt x="64609" y="6388"/>
                    </a:cubicBezTo>
                    <a:lnTo>
                      <a:pt x="71499" y="2949"/>
                    </a:lnTo>
                    <a:cubicBezTo>
                      <a:pt x="79079" y="-490"/>
                      <a:pt x="87348" y="-1178"/>
                      <a:pt x="95616" y="2261"/>
                    </a:cubicBezTo>
                    <a:cubicBezTo>
                      <a:pt x="103885" y="5700"/>
                      <a:pt x="110775" y="12579"/>
                      <a:pt x="114220" y="22208"/>
                    </a:cubicBezTo>
                    <a:cubicBezTo>
                      <a:pt x="115598" y="25648"/>
                      <a:pt x="113531" y="29087"/>
                      <a:pt x="110775" y="29775"/>
                    </a:cubicBezTo>
                    <a:cubicBezTo>
                      <a:pt x="110086" y="29775"/>
                      <a:pt x="109397" y="29775"/>
                      <a:pt x="108708" y="29775"/>
                    </a:cubicBezTo>
                    <a:close/>
                  </a:path>
                </a:pathLst>
              </a:custGeom>
              <a:solidFill>
                <a:srgbClr val="F692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32"/>
              <p:cNvSpPr/>
              <p:nvPr/>
            </p:nvSpPr>
            <p:spPr>
              <a:xfrm>
                <a:off x="3430352" y="3139899"/>
                <a:ext cx="115865" cy="70265"/>
              </a:xfrm>
              <a:custGeom>
                <a:rect b="b" l="l" r="r" t="t"/>
                <a:pathLst>
                  <a:path extrusionOk="0" h="70265" w="115865">
                    <a:moveTo>
                      <a:pt x="57986" y="70266"/>
                    </a:moveTo>
                    <a:cubicBezTo>
                      <a:pt x="53163" y="70266"/>
                      <a:pt x="48339" y="69578"/>
                      <a:pt x="43516" y="67514"/>
                    </a:cubicBezTo>
                    <a:cubicBezTo>
                      <a:pt x="20089" y="57197"/>
                      <a:pt x="4241" y="35874"/>
                      <a:pt x="795" y="10424"/>
                    </a:cubicBezTo>
                    <a:lnTo>
                      <a:pt x="106" y="6985"/>
                    </a:lnTo>
                    <a:cubicBezTo>
                      <a:pt x="-583" y="3545"/>
                      <a:pt x="2174" y="794"/>
                      <a:pt x="5619" y="106"/>
                    </a:cubicBezTo>
                    <a:cubicBezTo>
                      <a:pt x="9064" y="-582"/>
                      <a:pt x="11820" y="2170"/>
                      <a:pt x="12509" y="5609"/>
                    </a:cubicBezTo>
                    <a:lnTo>
                      <a:pt x="13198" y="9048"/>
                    </a:lnTo>
                    <a:cubicBezTo>
                      <a:pt x="15954" y="29683"/>
                      <a:pt x="29046" y="48255"/>
                      <a:pt x="48339" y="56509"/>
                    </a:cubicBezTo>
                    <a:cubicBezTo>
                      <a:pt x="54541" y="59260"/>
                      <a:pt x="61431" y="59260"/>
                      <a:pt x="67633" y="56509"/>
                    </a:cubicBezTo>
                    <a:cubicBezTo>
                      <a:pt x="77279" y="52382"/>
                      <a:pt x="85548" y="46191"/>
                      <a:pt x="91749" y="37937"/>
                    </a:cubicBezTo>
                    <a:cubicBezTo>
                      <a:pt x="97950" y="29683"/>
                      <a:pt x="102085" y="20053"/>
                      <a:pt x="102774" y="9736"/>
                    </a:cubicBezTo>
                    <a:lnTo>
                      <a:pt x="103463" y="6297"/>
                    </a:lnTo>
                    <a:cubicBezTo>
                      <a:pt x="104152" y="2857"/>
                      <a:pt x="106908" y="794"/>
                      <a:pt x="110353" y="794"/>
                    </a:cubicBezTo>
                    <a:cubicBezTo>
                      <a:pt x="113798" y="1482"/>
                      <a:pt x="115866" y="4233"/>
                      <a:pt x="115866" y="7672"/>
                    </a:cubicBezTo>
                    <a:lnTo>
                      <a:pt x="115176" y="11112"/>
                    </a:lnTo>
                    <a:cubicBezTo>
                      <a:pt x="113798" y="23493"/>
                      <a:pt x="108975" y="35186"/>
                      <a:pt x="101396" y="45504"/>
                    </a:cubicBezTo>
                    <a:cubicBezTo>
                      <a:pt x="93816" y="55821"/>
                      <a:pt x="84170" y="63387"/>
                      <a:pt x="72456" y="68202"/>
                    </a:cubicBezTo>
                    <a:cubicBezTo>
                      <a:pt x="68322" y="68890"/>
                      <a:pt x="63498" y="70266"/>
                      <a:pt x="57986" y="70266"/>
                    </a:cubicBezTo>
                    <a:close/>
                  </a:path>
                </a:pathLst>
              </a:custGeom>
              <a:solidFill>
                <a:srgbClr val="F6921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9" name="Google Shape;689;p32"/>
            <p:cNvSpPr/>
            <p:nvPr/>
          </p:nvSpPr>
          <p:spPr>
            <a:xfrm>
              <a:off x="3376441" y="-612131"/>
              <a:ext cx="194999" cy="106615"/>
            </a:xfrm>
            <a:custGeom>
              <a:rect b="b" l="l" r="r" t="t"/>
              <a:pathLst>
                <a:path extrusionOk="0" h="106615" w="194999">
                  <a:moveTo>
                    <a:pt x="183974" y="106615"/>
                  </a:moveTo>
                  <a:cubicBezTo>
                    <a:pt x="183974" y="106615"/>
                    <a:pt x="183974" y="106615"/>
                    <a:pt x="183974" y="106615"/>
                  </a:cubicBezTo>
                  <a:cubicBezTo>
                    <a:pt x="180529" y="106615"/>
                    <a:pt x="177773" y="103864"/>
                    <a:pt x="177773" y="100425"/>
                  </a:cubicBezTo>
                  <a:lnTo>
                    <a:pt x="181907" y="12381"/>
                  </a:lnTo>
                  <a:lnTo>
                    <a:pt x="11714" y="12381"/>
                  </a:lnTo>
                  <a:lnTo>
                    <a:pt x="15848" y="100425"/>
                  </a:lnTo>
                  <a:cubicBezTo>
                    <a:pt x="15848" y="103864"/>
                    <a:pt x="13092" y="106615"/>
                    <a:pt x="10336" y="106615"/>
                  </a:cubicBezTo>
                  <a:cubicBezTo>
                    <a:pt x="6890" y="106615"/>
                    <a:pt x="4134" y="103864"/>
                    <a:pt x="4134" y="101112"/>
                  </a:cubicBezTo>
                  <a:lnTo>
                    <a:pt x="0" y="11005"/>
                  </a:lnTo>
                  <a:cubicBezTo>
                    <a:pt x="0" y="8254"/>
                    <a:pt x="689" y="4815"/>
                    <a:pt x="2756" y="2751"/>
                  </a:cubicBezTo>
                  <a:cubicBezTo>
                    <a:pt x="4823" y="688"/>
                    <a:pt x="6890" y="0"/>
                    <a:pt x="9647" y="0"/>
                  </a:cubicBezTo>
                  <a:lnTo>
                    <a:pt x="185353" y="0"/>
                  </a:lnTo>
                  <a:cubicBezTo>
                    <a:pt x="188109" y="0"/>
                    <a:pt x="190176" y="1376"/>
                    <a:pt x="192243" y="2751"/>
                  </a:cubicBezTo>
                  <a:cubicBezTo>
                    <a:pt x="194310" y="4815"/>
                    <a:pt x="194999" y="8254"/>
                    <a:pt x="194999" y="11005"/>
                  </a:cubicBezTo>
                  <a:lnTo>
                    <a:pt x="190865" y="100425"/>
                  </a:lnTo>
                  <a:cubicBezTo>
                    <a:pt x="189487" y="103864"/>
                    <a:pt x="187420" y="106615"/>
                    <a:pt x="183974" y="106615"/>
                  </a:cubicBezTo>
                  <a:close/>
                  <a:moveTo>
                    <a:pt x="181907" y="10318"/>
                  </a:moveTo>
                  <a:cubicBezTo>
                    <a:pt x="181907" y="10318"/>
                    <a:pt x="181907" y="10318"/>
                    <a:pt x="181907" y="10318"/>
                  </a:cubicBezTo>
                  <a:lnTo>
                    <a:pt x="181907" y="10318"/>
                  </a:lnTo>
                  <a:close/>
                  <a:moveTo>
                    <a:pt x="11714" y="9630"/>
                  </a:moveTo>
                  <a:lnTo>
                    <a:pt x="11714" y="9630"/>
                  </a:lnTo>
                  <a:cubicBezTo>
                    <a:pt x="11714" y="9630"/>
                    <a:pt x="11714" y="9630"/>
                    <a:pt x="11714" y="9630"/>
                  </a:cubicBez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3288244" y="-488320"/>
              <a:ext cx="367259" cy="12381"/>
            </a:xfrm>
            <a:custGeom>
              <a:rect b="b" l="l" r="r" t="t"/>
              <a:pathLst>
                <a:path extrusionOk="0" h="12381" w="367259">
                  <a:moveTo>
                    <a:pt x="361058" y="12381"/>
                  </a:moveTo>
                  <a:lnTo>
                    <a:pt x="6201" y="12381"/>
                  </a:lnTo>
                  <a:cubicBezTo>
                    <a:pt x="2756" y="12381"/>
                    <a:pt x="0" y="9630"/>
                    <a:pt x="0" y="6191"/>
                  </a:cubicBezTo>
                  <a:cubicBezTo>
                    <a:pt x="0" y="2751"/>
                    <a:pt x="2756" y="0"/>
                    <a:pt x="6201" y="0"/>
                  </a:cubicBezTo>
                  <a:lnTo>
                    <a:pt x="361058" y="0"/>
                  </a:lnTo>
                  <a:cubicBezTo>
                    <a:pt x="364503" y="0"/>
                    <a:pt x="367260" y="2751"/>
                    <a:pt x="367260" y="6191"/>
                  </a:cubicBezTo>
                  <a:cubicBezTo>
                    <a:pt x="367260" y="9630"/>
                    <a:pt x="364503" y="12381"/>
                    <a:pt x="361058" y="12381"/>
                  </a:cubicBez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3366106" y="-517897"/>
              <a:ext cx="213603" cy="41958"/>
            </a:xfrm>
            <a:custGeom>
              <a:rect b="b" l="l" r="r" t="t"/>
              <a:pathLst>
                <a:path extrusionOk="0" h="41958" w="213603">
                  <a:moveTo>
                    <a:pt x="187420" y="41958"/>
                  </a:moveTo>
                  <a:lnTo>
                    <a:pt x="26184" y="41958"/>
                  </a:lnTo>
                  <a:cubicBezTo>
                    <a:pt x="11714" y="41958"/>
                    <a:pt x="0" y="30265"/>
                    <a:pt x="0" y="15820"/>
                  </a:cubicBezTo>
                  <a:lnTo>
                    <a:pt x="0" y="6191"/>
                  </a:lnTo>
                  <a:cubicBezTo>
                    <a:pt x="0" y="2751"/>
                    <a:pt x="2756" y="0"/>
                    <a:pt x="6202" y="0"/>
                  </a:cubicBezTo>
                  <a:lnTo>
                    <a:pt x="207402" y="0"/>
                  </a:lnTo>
                  <a:cubicBezTo>
                    <a:pt x="210847" y="0"/>
                    <a:pt x="213603" y="2751"/>
                    <a:pt x="213603" y="6191"/>
                  </a:cubicBezTo>
                  <a:lnTo>
                    <a:pt x="213603" y="15820"/>
                  </a:lnTo>
                  <a:cubicBezTo>
                    <a:pt x="213603" y="30265"/>
                    <a:pt x="201890" y="41958"/>
                    <a:pt x="187420" y="41958"/>
                  </a:cubicBezTo>
                  <a:close/>
                  <a:moveTo>
                    <a:pt x="12403" y="12381"/>
                  </a:moveTo>
                  <a:lnTo>
                    <a:pt x="12403" y="15820"/>
                  </a:lnTo>
                  <a:cubicBezTo>
                    <a:pt x="12403" y="23387"/>
                    <a:pt x="18604" y="29577"/>
                    <a:pt x="26184" y="29577"/>
                  </a:cubicBezTo>
                  <a:lnTo>
                    <a:pt x="187420" y="29577"/>
                  </a:lnTo>
                  <a:cubicBezTo>
                    <a:pt x="194999" y="29577"/>
                    <a:pt x="201201" y="23387"/>
                    <a:pt x="201201" y="15820"/>
                  </a:cubicBezTo>
                  <a:lnTo>
                    <a:pt x="201201" y="12381"/>
                  </a:lnTo>
                  <a:lnTo>
                    <a:pt x="12403" y="12381"/>
                  </a:ln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3416406" y="-584101"/>
              <a:ext cx="33763" cy="51759"/>
            </a:xfrm>
            <a:custGeom>
              <a:rect b="b" l="l" r="r" t="t"/>
              <a:pathLst>
                <a:path extrusionOk="0" h="51759" w="33763">
                  <a:moveTo>
                    <a:pt x="26873" y="51760"/>
                  </a:moveTo>
                  <a:cubicBezTo>
                    <a:pt x="25494" y="51760"/>
                    <a:pt x="24116" y="51072"/>
                    <a:pt x="22738" y="49696"/>
                  </a:cubicBezTo>
                  <a:lnTo>
                    <a:pt x="2067" y="29749"/>
                  </a:lnTo>
                  <a:cubicBezTo>
                    <a:pt x="689" y="28373"/>
                    <a:pt x="0" y="26998"/>
                    <a:pt x="0" y="25622"/>
                  </a:cubicBezTo>
                  <a:cubicBezTo>
                    <a:pt x="0" y="24246"/>
                    <a:pt x="689" y="22183"/>
                    <a:pt x="2067" y="21495"/>
                  </a:cubicBezTo>
                  <a:lnTo>
                    <a:pt x="22738" y="1548"/>
                  </a:lnTo>
                  <a:cubicBezTo>
                    <a:pt x="25494" y="-516"/>
                    <a:pt x="28940" y="-516"/>
                    <a:pt x="31696" y="1548"/>
                  </a:cubicBezTo>
                  <a:cubicBezTo>
                    <a:pt x="33763" y="4299"/>
                    <a:pt x="33763" y="7738"/>
                    <a:pt x="31696" y="10490"/>
                  </a:cubicBezTo>
                  <a:lnTo>
                    <a:pt x="15848" y="26310"/>
                  </a:lnTo>
                  <a:lnTo>
                    <a:pt x="31696" y="42130"/>
                  </a:lnTo>
                  <a:cubicBezTo>
                    <a:pt x="34452" y="44194"/>
                    <a:pt x="34452" y="48321"/>
                    <a:pt x="31696" y="51072"/>
                  </a:cubicBezTo>
                  <a:cubicBezTo>
                    <a:pt x="30318" y="51072"/>
                    <a:pt x="28940" y="51760"/>
                    <a:pt x="26873" y="51760"/>
                  </a:cubicBez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3490822" y="-585993"/>
              <a:ext cx="33763" cy="53651"/>
            </a:xfrm>
            <a:custGeom>
              <a:rect b="b" l="l" r="r" t="t"/>
              <a:pathLst>
                <a:path extrusionOk="0" h="53651" w="33763">
                  <a:moveTo>
                    <a:pt x="6201" y="53652"/>
                  </a:moveTo>
                  <a:cubicBezTo>
                    <a:pt x="4823" y="53652"/>
                    <a:pt x="2756" y="52964"/>
                    <a:pt x="2067" y="51588"/>
                  </a:cubicBezTo>
                  <a:cubicBezTo>
                    <a:pt x="0" y="48837"/>
                    <a:pt x="0" y="45397"/>
                    <a:pt x="2067" y="42646"/>
                  </a:cubicBezTo>
                  <a:lnTo>
                    <a:pt x="17915" y="26826"/>
                  </a:lnTo>
                  <a:lnTo>
                    <a:pt x="2067" y="11005"/>
                  </a:lnTo>
                  <a:cubicBezTo>
                    <a:pt x="-689" y="8942"/>
                    <a:pt x="-689" y="4815"/>
                    <a:pt x="2067" y="2064"/>
                  </a:cubicBezTo>
                  <a:cubicBezTo>
                    <a:pt x="4134" y="-688"/>
                    <a:pt x="8269" y="-688"/>
                    <a:pt x="11025" y="2064"/>
                  </a:cubicBezTo>
                  <a:lnTo>
                    <a:pt x="31696" y="22011"/>
                  </a:lnTo>
                  <a:cubicBezTo>
                    <a:pt x="33074" y="23387"/>
                    <a:pt x="33763" y="24762"/>
                    <a:pt x="33763" y="26138"/>
                  </a:cubicBezTo>
                  <a:cubicBezTo>
                    <a:pt x="33763" y="27514"/>
                    <a:pt x="33074" y="29577"/>
                    <a:pt x="31696" y="30265"/>
                  </a:cubicBezTo>
                  <a:lnTo>
                    <a:pt x="11025" y="50212"/>
                  </a:lnTo>
                  <a:cubicBezTo>
                    <a:pt x="8958" y="52964"/>
                    <a:pt x="7580" y="53652"/>
                    <a:pt x="6201" y="53652"/>
                  </a:cubicBez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3451019" y="-596150"/>
              <a:ext cx="38953" cy="74813"/>
            </a:xfrm>
            <a:custGeom>
              <a:rect b="b" l="l" r="r" t="t"/>
              <a:pathLst>
                <a:path extrusionOk="0" h="74813" w="38953">
                  <a:moveTo>
                    <a:pt x="6040" y="74814"/>
                  </a:moveTo>
                  <a:cubicBezTo>
                    <a:pt x="5351" y="74814"/>
                    <a:pt x="4662" y="74814"/>
                    <a:pt x="3973" y="74126"/>
                  </a:cubicBezTo>
                  <a:cubicBezTo>
                    <a:pt x="528" y="72750"/>
                    <a:pt x="-850" y="69311"/>
                    <a:pt x="528" y="65872"/>
                  </a:cubicBezTo>
                  <a:lnTo>
                    <a:pt x="26712" y="3966"/>
                  </a:lnTo>
                  <a:cubicBezTo>
                    <a:pt x="28090" y="527"/>
                    <a:pt x="31535" y="-849"/>
                    <a:pt x="34980" y="527"/>
                  </a:cubicBezTo>
                  <a:cubicBezTo>
                    <a:pt x="38425" y="1903"/>
                    <a:pt x="39803" y="5342"/>
                    <a:pt x="38425" y="8781"/>
                  </a:cubicBezTo>
                  <a:lnTo>
                    <a:pt x="12242" y="70687"/>
                  </a:lnTo>
                  <a:cubicBezTo>
                    <a:pt x="10864" y="73438"/>
                    <a:pt x="8797" y="74814"/>
                    <a:pt x="6040" y="74814"/>
                  </a:cubicBezTo>
                  <a:close/>
                </a:path>
              </a:pathLst>
            </a:custGeom>
            <a:solidFill>
              <a:srgbClr val="F692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5" name="Google Shape;695;p32"/>
          <p:cNvSpPr txBox="1"/>
          <p:nvPr>
            <p:ph idx="1" type="body"/>
          </p:nvPr>
        </p:nvSpPr>
        <p:spPr>
          <a:xfrm>
            <a:off x="322774" y="2312575"/>
            <a:ext cx="35559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921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6921D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6" name="Google Shape;696;p32"/>
          <p:cNvSpPr txBox="1"/>
          <p:nvPr>
            <p:ph idx="2" type="body"/>
          </p:nvPr>
        </p:nvSpPr>
        <p:spPr>
          <a:xfrm>
            <a:off x="322774" y="2643519"/>
            <a:ext cx="3555900" cy="3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1B23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7" name="Google Shape;697;p32"/>
          <p:cNvSpPr txBox="1"/>
          <p:nvPr>
            <p:ph idx="3" type="body"/>
          </p:nvPr>
        </p:nvSpPr>
        <p:spPr>
          <a:xfrm>
            <a:off x="4282865" y="2312575"/>
            <a:ext cx="35559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921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6921D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8" name="Google Shape;698;p32"/>
          <p:cNvSpPr txBox="1"/>
          <p:nvPr>
            <p:ph idx="4" type="body"/>
          </p:nvPr>
        </p:nvSpPr>
        <p:spPr>
          <a:xfrm>
            <a:off x="4282865" y="2643519"/>
            <a:ext cx="3555900" cy="3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1B23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9" name="Google Shape;699;p32"/>
          <p:cNvSpPr txBox="1"/>
          <p:nvPr>
            <p:ph idx="5" type="body"/>
          </p:nvPr>
        </p:nvSpPr>
        <p:spPr>
          <a:xfrm>
            <a:off x="8242956" y="2312575"/>
            <a:ext cx="35559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921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6921D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0" name="Google Shape;700;p32"/>
          <p:cNvSpPr txBox="1"/>
          <p:nvPr>
            <p:ph idx="6" type="body"/>
          </p:nvPr>
        </p:nvSpPr>
        <p:spPr>
          <a:xfrm>
            <a:off x="8242956" y="2643519"/>
            <a:ext cx="3555900" cy="3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1B23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1" name="Google Shape;701;p32"/>
          <p:cNvSpPr txBox="1"/>
          <p:nvPr>
            <p:ph idx="7" type="body"/>
          </p:nvPr>
        </p:nvSpPr>
        <p:spPr>
          <a:xfrm>
            <a:off x="7455159" y="1636419"/>
            <a:ext cx="1189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921D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6921D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2" name="Google Shape;702;p32"/>
          <p:cNvSpPr txBox="1"/>
          <p:nvPr>
            <p:ph idx="8" type="body"/>
          </p:nvPr>
        </p:nvSpPr>
        <p:spPr>
          <a:xfrm>
            <a:off x="8567520" y="1636419"/>
            <a:ext cx="35559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921D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6921D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3" name="Google Shape;703;p32"/>
          <p:cNvSpPr txBox="1"/>
          <p:nvPr>
            <p:ph idx="9" type="body"/>
          </p:nvPr>
        </p:nvSpPr>
        <p:spPr>
          <a:xfrm>
            <a:off x="1003408" y="1691279"/>
            <a:ext cx="14748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1B234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4" name="Google Shape;704;p32"/>
          <p:cNvSpPr txBox="1"/>
          <p:nvPr>
            <p:ph idx="13" type="body"/>
          </p:nvPr>
        </p:nvSpPr>
        <p:spPr>
          <a:xfrm>
            <a:off x="3124438" y="1691279"/>
            <a:ext cx="14748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1B234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5" name="Google Shape;705;p32"/>
          <p:cNvSpPr txBox="1"/>
          <p:nvPr>
            <p:ph idx="14" type="body"/>
          </p:nvPr>
        </p:nvSpPr>
        <p:spPr>
          <a:xfrm>
            <a:off x="5358592" y="1691279"/>
            <a:ext cx="14748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1B2340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_1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3"/>
          <p:cNvSpPr/>
          <p:nvPr/>
        </p:nvSpPr>
        <p:spPr>
          <a:xfrm>
            <a:off x="0" y="0"/>
            <a:ext cx="5130900" cy="6858000"/>
          </a:xfrm>
          <a:prstGeom prst="rect">
            <a:avLst/>
          </a:prstGeom>
          <a:solidFill>
            <a:srgbClr val="1B234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_1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4"/>
          <p:cNvSpPr/>
          <p:nvPr/>
        </p:nvSpPr>
        <p:spPr>
          <a:xfrm>
            <a:off x="9778361" y="0"/>
            <a:ext cx="2413500" cy="6858000"/>
          </a:xfrm>
          <a:prstGeom prst="rect">
            <a:avLst/>
          </a:prstGeom>
          <a:solidFill>
            <a:srgbClr val="1B234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0" name="Google Shape;710;p34"/>
          <p:cNvGrpSpPr/>
          <p:nvPr/>
        </p:nvGrpSpPr>
        <p:grpSpPr>
          <a:xfrm>
            <a:off x="10557752" y="284395"/>
            <a:ext cx="1358519" cy="356164"/>
            <a:chOff x="10560256" y="6422376"/>
            <a:chExt cx="1053769" cy="276268"/>
          </a:xfrm>
        </p:grpSpPr>
        <p:grpSp>
          <p:nvGrpSpPr>
            <p:cNvPr id="711" name="Google Shape;711;p34"/>
            <p:cNvGrpSpPr/>
            <p:nvPr/>
          </p:nvGrpSpPr>
          <p:grpSpPr>
            <a:xfrm>
              <a:off x="10560256" y="6422376"/>
              <a:ext cx="236515" cy="276268"/>
              <a:chOff x="1867281" y="2112978"/>
              <a:chExt cx="862249" cy="1007173"/>
            </a:xfrm>
          </p:grpSpPr>
          <p:sp>
            <p:nvSpPr>
              <p:cNvPr id="712" name="Google Shape;712;p34"/>
              <p:cNvSpPr/>
              <p:nvPr/>
            </p:nvSpPr>
            <p:spPr>
              <a:xfrm>
                <a:off x="2217038" y="2257901"/>
                <a:ext cx="318182" cy="748903"/>
              </a:xfrm>
              <a:custGeom>
                <a:rect b="b" l="l" r="r" t="t"/>
                <a:pathLst>
                  <a:path extrusionOk="0" h="748903" w="318182">
                    <a:moveTo>
                      <a:pt x="318183" y="0"/>
                    </a:moveTo>
                    <a:cubicBezTo>
                      <a:pt x="137636" y="35623"/>
                      <a:pt x="0" y="195929"/>
                      <a:pt x="0" y="387001"/>
                    </a:cubicBezTo>
                    <a:cubicBezTo>
                      <a:pt x="0" y="548116"/>
                      <a:pt x="97155" y="688181"/>
                      <a:pt x="237220" y="748903"/>
                    </a:cubicBezTo>
                    <a:cubicBezTo>
                      <a:pt x="140065" y="664702"/>
                      <a:pt x="78534" y="540830"/>
                      <a:pt x="78534" y="402384"/>
                    </a:cubicBezTo>
                    <a:cubicBezTo>
                      <a:pt x="79343" y="229124"/>
                      <a:pt x="175689" y="77724"/>
                      <a:pt x="318183" y="0"/>
                    </a:cubicBezTo>
                    <a:close/>
                  </a:path>
                </a:pathLst>
              </a:custGeom>
              <a:solidFill>
                <a:srgbClr val="F6932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34"/>
              <p:cNvSpPr/>
              <p:nvPr/>
            </p:nvSpPr>
            <p:spPr>
              <a:xfrm>
                <a:off x="1867281" y="2112978"/>
                <a:ext cx="695467" cy="1007173"/>
              </a:xfrm>
              <a:custGeom>
                <a:rect b="b" l="l" r="r" t="t"/>
                <a:pathLst>
                  <a:path extrusionOk="0" h="1007173" w="695467">
                    <a:moveTo>
                      <a:pt x="225076" y="749713"/>
                    </a:moveTo>
                    <a:cubicBezTo>
                      <a:pt x="182975" y="681704"/>
                      <a:pt x="158686" y="600742"/>
                      <a:pt x="158686" y="514921"/>
                    </a:cubicBezTo>
                    <a:cubicBezTo>
                      <a:pt x="158686" y="429101"/>
                      <a:pt x="182975" y="348139"/>
                      <a:pt x="225076" y="280130"/>
                    </a:cubicBezTo>
                    <a:cubicBezTo>
                      <a:pt x="307658" y="133588"/>
                      <a:pt x="463915" y="34814"/>
                      <a:pt x="643652" y="34814"/>
                    </a:cubicBezTo>
                    <a:cubicBezTo>
                      <a:pt x="660654" y="34814"/>
                      <a:pt x="678466" y="35623"/>
                      <a:pt x="695468" y="38052"/>
                    </a:cubicBezTo>
                    <a:cubicBezTo>
                      <a:pt x="636365" y="13764"/>
                      <a:pt x="571595" y="0"/>
                      <a:pt x="503587" y="0"/>
                    </a:cubicBezTo>
                    <a:cubicBezTo>
                      <a:pt x="225885" y="0"/>
                      <a:pt x="0" y="225076"/>
                      <a:pt x="0" y="503587"/>
                    </a:cubicBezTo>
                    <a:cubicBezTo>
                      <a:pt x="0" y="782098"/>
                      <a:pt x="225076" y="1007173"/>
                      <a:pt x="503587" y="1007173"/>
                    </a:cubicBezTo>
                    <a:cubicBezTo>
                      <a:pt x="541639" y="1007173"/>
                      <a:pt x="578072" y="1003125"/>
                      <a:pt x="612886" y="995029"/>
                    </a:cubicBezTo>
                    <a:cubicBezTo>
                      <a:pt x="446913" y="983694"/>
                      <a:pt x="303609" y="887349"/>
                      <a:pt x="225076" y="749713"/>
                    </a:cubicBezTo>
                    <a:close/>
                  </a:path>
                </a:pathLst>
              </a:custGeom>
              <a:solidFill>
                <a:srgbClr val="29ABE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34"/>
              <p:cNvSpPr/>
              <p:nvPr/>
            </p:nvSpPr>
            <p:spPr>
              <a:xfrm>
                <a:off x="2062400" y="2179367"/>
                <a:ext cx="667130" cy="897064"/>
              </a:xfrm>
              <a:custGeom>
                <a:rect b="b" l="l" r="r" t="t"/>
                <a:pathLst>
                  <a:path extrusionOk="0" h="897064" w="667130">
                    <a:moveTo>
                      <a:pt x="123063" y="465534"/>
                    </a:moveTo>
                    <a:cubicBezTo>
                      <a:pt x="123063" y="229933"/>
                      <a:pt x="314135" y="39672"/>
                      <a:pt x="548926" y="39672"/>
                    </a:cubicBezTo>
                    <a:cubicBezTo>
                      <a:pt x="590217" y="39672"/>
                      <a:pt x="629888" y="45339"/>
                      <a:pt x="667131" y="56674"/>
                    </a:cubicBezTo>
                    <a:cubicBezTo>
                      <a:pt x="602361" y="20241"/>
                      <a:pt x="527876" y="0"/>
                      <a:pt x="448532" y="0"/>
                    </a:cubicBezTo>
                    <a:cubicBezTo>
                      <a:pt x="200787" y="0"/>
                      <a:pt x="0" y="200787"/>
                      <a:pt x="0" y="448532"/>
                    </a:cubicBezTo>
                    <a:cubicBezTo>
                      <a:pt x="0" y="696278"/>
                      <a:pt x="200787" y="897065"/>
                      <a:pt x="448532" y="897065"/>
                    </a:cubicBezTo>
                    <a:cubicBezTo>
                      <a:pt x="473631" y="897065"/>
                      <a:pt x="498729" y="894636"/>
                      <a:pt x="522208" y="890587"/>
                    </a:cubicBezTo>
                    <a:cubicBezTo>
                      <a:pt x="299561" y="877634"/>
                      <a:pt x="123063" y="692229"/>
                      <a:pt x="123063" y="465534"/>
                    </a:cubicBezTo>
                    <a:close/>
                  </a:path>
                </a:pathLst>
              </a:custGeom>
              <a:solidFill>
                <a:srgbClr val="38B34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5" name="Google Shape;715;p34"/>
            <p:cNvGrpSpPr/>
            <p:nvPr/>
          </p:nvGrpSpPr>
          <p:grpSpPr>
            <a:xfrm>
              <a:off x="10736587" y="6452577"/>
              <a:ext cx="877438" cy="232073"/>
              <a:chOff x="2510123" y="2223087"/>
              <a:chExt cx="3198827" cy="846057"/>
            </a:xfrm>
          </p:grpSpPr>
          <p:sp>
            <p:nvSpPr>
              <p:cNvPr id="716" name="Google Shape;716;p34"/>
              <p:cNvSpPr/>
              <p:nvPr/>
            </p:nvSpPr>
            <p:spPr>
              <a:xfrm>
                <a:off x="2510123" y="2406037"/>
                <a:ext cx="368379" cy="478513"/>
              </a:xfrm>
              <a:custGeom>
                <a:rect b="b" l="l" r="r" t="t"/>
                <a:pathLst>
                  <a:path extrusionOk="0" h="478513" w="368379">
                    <a:moveTo>
                      <a:pt x="368379" y="398361"/>
                    </a:moveTo>
                    <a:cubicBezTo>
                      <a:pt x="348948" y="421840"/>
                      <a:pt x="325469" y="440461"/>
                      <a:pt x="298752" y="455035"/>
                    </a:cubicBezTo>
                    <a:cubicBezTo>
                      <a:pt x="272034" y="470417"/>
                      <a:pt x="241268" y="478514"/>
                      <a:pt x="205645" y="478514"/>
                    </a:cubicBezTo>
                    <a:cubicBezTo>
                      <a:pt x="152210" y="478514"/>
                      <a:pt x="105251" y="459892"/>
                      <a:pt x="64770" y="421840"/>
                    </a:cubicBezTo>
                    <a:cubicBezTo>
                      <a:pt x="22669" y="384597"/>
                      <a:pt x="1619" y="323875"/>
                      <a:pt x="0" y="239674"/>
                    </a:cubicBezTo>
                    <a:cubicBezTo>
                      <a:pt x="810" y="154664"/>
                      <a:pt x="22669" y="93132"/>
                      <a:pt x="64770" y="55080"/>
                    </a:cubicBezTo>
                    <a:cubicBezTo>
                      <a:pt x="105251" y="17837"/>
                      <a:pt x="152210" y="-784"/>
                      <a:pt x="205645" y="25"/>
                    </a:cubicBezTo>
                    <a:cubicBezTo>
                      <a:pt x="240459" y="835"/>
                      <a:pt x="272034" y="8122"/>
                      <a:pt x="298752" y="22695"/>
                    </a:cubicBezTo>
                    <a:cubicBezTo>
                      <a:pt x="325469" y="37268"/>
                      <a:pt x="348948" y="56699"/>
                      <a:pt x="368379" y="81797"/>
                    </a:cubicBezTo>
                    <a:lnTo>
                      <a:pt x="301180" y="143329"/>
                    </a:lnTo>
                    <a:cubicBezTo>
                      <a:pt x="278511" y="111754"/>
                      <a:pt x="247745" y="95561"/>
                      <a:pt x="208883" y="93942"/>
                    </a:cubicBezTo>
                    <a:cubicBezTo>
                      <a:pt x="131159" y="93132"/>
                      <a:pt x="92297" y="141710"/>
                      <a:pt x="90678" y="240484"/>
                    </a:cubicBezTo>
                    <a:cubicBezTo>
                      <a:pt x="91488" y="338449"/>
                      <a:pt x="131159" y="387026"/>
                      <a:pt x="208883" y="385407"/>
                    </a:cubicBezTo>
                    <a:cubicBezTo>
                      <a:pt x="246936" y="384597"/>
                      <a:pt x="277701" y="368405"/>
                      <a:pt x="301180" y="336829"/>
                    </a:cubicBezTo>
                    <a:lnTo>
                      <a:pt x="368379" y="39836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9F1D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34"/>
              <p:cNvSpPr/>
              <p:nvPr/>
            </p:nvSpPr>
            <p:spPr>
              <a:xfrm>
                <a:off x="2920603" y="2405981"/>
                <a:ext cx="365140" cy="478569"/>
              </a:xfrm>
              <a:custGeom>
                <a:rect b="b" l="l" r="r" t="t"/>
                <a:pathLst>
                  <a:path extrusionOk="0" h="478569" w="365140">
                    <a:moveTo>
                      <a:pt x="272034" y="432421"/>
                    </a:moveTo>
                    <a:lnTo>
                      <a:pt x="270415" y="432421"/>
                    </a:lnTo>
                    <a:cubicBezTo>
                      <a:pt x="262318" y="448613"/>
                      <a:pt x="248555" y="459948"/>
                      <a:pt x="231553" y="467235"/>
                    </a:cubicBezTo>
                    <a:cubicBezTo>
                      <a:pt x="213741" y="475331"/>
                      <a:pt x="190262" y="478569"/>
                      <a:pt x="159496" y="478569"/>
                    </a:cubicBezTo>
                    <a:cubicBezTo>
                      <a:pt x="109299" y="477760"/>
                      <a:pt x="69628" y="463996"/>
                      <a:pt x="42910" y="437278"/>
                    </a:cubicBezTo>
                    <a:cubicBezTo>
                      <a:pt x="13764" y="410561"/>
                      <a:pt x="0" y="377366"/>
                      <a:pt x="0" y="336075"/>
                    </a:cubicBezTo>
                    <a:cubicBezTo>
                      <a:pt x="0" y="296404"/>
                      <a:pt x="12144" y="264019"/>
                      <a:pt x="37243" y="238111"/>
                    </a:cubicBezTo>
                    <a:cubicBezTo>
                      <a:pt x="62341" y="211393"/>
                      <a:pt x="98774" y="198439"/>
                      <a:pt x="147352" y="197629"/>
                    </a:cubicBezTo>
                    <a:lnTo>
                      <a:pt x="273653" y="197629"/>
                    </a:lnTo>
                    <a:lnTo>
                      <a:pt x="273653" y="148242"/>
                    </a:lnTo>
                    <a:cubicBezTo>
                      <a:pt x="274463" y="106951"/>
                      <a:pt x="242888" y="86711"/>
                      <a:pt x="180546" y="88330"/>
                    </a:cubicBezTo>
                    <a:cubicBezTo>
                      <a:pt x="157877" y="88330"/>
                      <a:pt x="140065" y="90759"/>
                      <a:pt x="127111" y="95617"/>
                    </a:cubicBezTo>
                    <a:cubicBezTo>
                      <a:pt x="113348" y="101284"/>
                      <a:pt x="102822" y="111000"/>
                      <a:pt x="94726" y="124763"/>
                    </a:cubicBezTo>
                    <a:lnTo>
                      <a:pt x="23479" y="68089"/>
                    </a:lnTo>
                    <a:cubicBezTo>
                      <a:pt x="58293" y="21131"/>
                      <a:pt x="109299" y="-1538"/>
                      <a:pt x="176498" y="81"/>
                    </a:cubicBezTo>
                    <a:cubicBezTo>
                      <a:pt x="233172" y="-729"/>
                      <a:pt x="279321" y="10606"/>
                      <a:pt x="313325" y="33276"/>
                    </a:cubicBezTo>
                    <a:cubicBezTo>
                      <a:pt x="347329" y="56755"/>
                      <a:pt x="364331" y="97236"/>
                      <a:pt x="365141" y="153910"/>
                    </a:cubicBezTo>
                    <a:lnTo>
                      <a:pt x="365141" y="473712"/>
                    </a:lnTo>
                    <a:lnTo>
                      <a:pt x="274463" y="473712"/>
                    </a:lnTo>
                    <a:lnTo>
                      <a:pt x="274463" y="432421"/>
                    </a:lnTo>
                    <a:close/>
                    <a:moveTo>
                      <a:pt x="272034" y="275353"/>
                    </a:moveTo>
                    <a:lnTo>
                      <a:pt x="162735" y="275353"/>
                    </a:lnTo>
                    <a:cubicBezTo>
                      <a:pt x="109299" y="276163"/>
                      <a:pt x="83391" y="295594"/>
                      <a:pt x="84201" y="332027"/>
                    </a:cubicBezTo>
                    <a:cubicBezTo>
                      <a:pt x="84201" y="348220"/>
                      <a:pt x="90678" y="361174"/>
                      <a:pt x="104442" y="372508"/>
                    </a:cubicBezTo>
                    <a:cubicBezTo>
                      <a:pt x="117396" y="384653"/>
                      <a:pt x="139255" y="391130"/>
                      <a:pt x="169212" y="391130"/>
                    </a:cubicBezTo>
                    <a:cubicBezTo>
                      <a:pt x="207264" y="391939"/>
                      <a:pt x="233982" y="387082"/>
                      <a:pt x="250174" y="377366"/>
                    </a:cubicBezTo>
                    <a:cubicBezTo>
                      <a:pt x="264747" y="367651"/>
                      <a:pt x="271224" y="344981"/>
                      <a:pt x="271224" y="309358"/>
                    </a:cubicBezTo>
                    <a:lnTo>
                      <a:pt x="271224" y="27535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9F1D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34"/>
              <p:cNvSpPr/>
              <p:nvPr/>
            </p:nvSpPr>
            <p:spPr>
              <a:xfrm>
                <a:off x="3394233" y="2223087"/>
                <a:ext cx="156257" cy="663082"/>
              </a:xfrm>
              <a:custGeom>
                <a:rect b="b" l="l" r="r" t="t"/>
                <a:pathLst>
                  <a:path extrusionOk="0" h="663082" w="156257">
                    <a:moveTo>
                      <a:pt x="0" y="0"/>
                    </a:moveTo>
                    <a:lnTo>
                      <a:pt x="90678" y="0"/>
                    </a:lnTo>
                    <a:lnTo>
                      <a:pt x="90678" y="542449"/>
                    </a:lnTo>
                    <a:cubicBezTo>
                      <a:pt x="90678" y="563499"/>
                      <a:pt x="102013" y="574834"/>
                      <a:pt x="124682" y="574834"/>
                    </a:cubicBezTo>
                    <a:lnTo>
                      <a:pt x="156258" y="574834"/>
                    </a:lnTo>
                    <a:lnTo>
                      <a:pt x="156258" y="663083"/>
                    </a:lnTo>
                    <a:lnTo>
                      <a:pt x="115776" y="663083"/>
                    </a:lnTo>
                    <a:cubicBezTo>
                      <a:pt x="82582" y="663083"/>
                      <a:pt x="55055" y="654177"/>
                      <a:pt x="34004" y="637175"/>
                    </a:cubicBezTo>
                    <a:cubicBezTo>
                      <a:pt x="11335" y="620173"/>
                      <a:pt x="0" y="591026"/>
                      <a:pt x="0" y="5497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9F1D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34"/>
              <p:cNvSpPr/>
              <p:nvPr/>
            </p:nvSpPr>
            <p:spPr>
              <a:xfrm>
                <a:off x="3621738" y="2223087"/>
                <a:ext cx="156257" cy="663082"/>
              </a:xfrm>
              <a:custGeom>
                <a:rect b="b" l="l" r="r" t="t"/>
                <a:pathLst>
                  <a:path extrusionOk="0" h="663082" w="156257">
                    <a:moveTo>
                      <a:pt x="0" y="0"/>
                    </a:moveTo>
                    <a:lnTo>
                      <a:pt x="90678" y="0"/>
                    </a:lnTo>
                    <a:lnTo>
                      <a:pt x="90678" y="542449"/>
                    </a:lnTo>
                    <a:cubicBezTo>
                      <a:pt x="90678" y="563499"/>
                      <a:pt x="102013" y="574834"/>
                      <a:pt x="124682" y="574834"/>
                    </a:cubicBezTo>
                    <a:lnTo>
                      <a:pt x="156258" y="574834"/>
                    </a:lnTo>
                    <a:lnTo>
                      <a:pt x="156258" y="663083"/>
                    </a:lnTo>
                    <a:lnTo>
                      <a:pt x="115776" y="663083"/>
                    </a:lnTo>
                    <a:cubicBezTo>
                      <a:pt x="82582" y="663083"/>
                      <a:pt x="55054" y="654177"/>
                      <a:pt x="34004" y="637175"/>
                    </a:cubicBezTo>
                    <a:cubicBezTo>
                      <a:pt x="11335" y="620173"/>
                      <a:pt x="0" y="591026"/>
                      <a:pt x="0" y="5497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9F1D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34"/>
              <p:cNvSpPr/>
              <p:nvPr/>
            </p:nvSpPr>
            <p:spPr>
              <a:xfrm>
                <a:off x="3862196" y="2223087"/>
                <a:ext cx="90678" cy="657415"/>
              </a:xfrm>
              <a:custGeom>
                <a:rect b="b" l="l" r="r" t="t"/>
                <a:pathLst>
                  <a:path extrusionOk="0" h="657415" w="90678">
                    <a:moveTo>
                      <a:pt x="0" y="0"/>
                    </a:moveTo>
                    <a:lnTo>
                      <a:pt x="90678" y="0"/>
                    </a:lnTo>
                    <a:lnTo>
                      <a:pt x="90678" y="93917"/>
                    </a:lnTo>
                    <a:lnTo>
                      <a:pt x="0" y="93917"/>
                    </a:lnTo>
                    <a:lnTo>
                      <a:pt x="0" y="0"/>
                    </a:lnTo>
                    <a:close/>
                    <a:moveTo>
                      <a:pt x="0" y="189452"/>
                    </a:moveTo>
                    <a:lnTo>
                      <a:pt x="90678" y="189452"/>
                    </a:lnTo>
                    <a:lnTo>
                      <a:pt x="90678" y="657416"/>
                    </a:lnTo>
                    <a:lnTo>
                      <a:pt x="0" y="657416"/>
                    </a:lnTo>
                    <a:lnTo>
                      <a:pt x="0" y="18945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9F1D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34"/>
              <p:cNvSpPr/>
              <p:nvPr/>
            </p:nvSpPr>
            <p:spPr>
              <a:xfrm>
                <a:off x="4058935" y="2223087"/>
                <a:ext cx="361092" cy="663082"/>
              </a:xfrm>
              <a:custGeom>
                <a:rect b="b" l="l" r="r" t="t"/>
                <a:pathLst>
                  <a:path extrusionOk="0" h="663082" w="361092">
                    <a:moveTo>
                      <a:pt x="0" y="0"/>
                    </a:moveTo>
                    <a:lnTo>
                      <a:pt x="90678" y="0"/>
                    </a:lnTo>
                    <a:lnTo>
                      <a:pt x="90678" y="238839"/>
                    </a:lnTo>
                    <a:cubicBezTo>
                      <a:pt x="106870" y="222647"/>
                      <a:pt x="125492" y="208883"/>
                      <a:pt x="144923" y="198358"/>
                    </a:cubicBezTo>
                    <a:cubicBezTo>
                      <a:pt x="163544" y="188643"/>
                      <a:pt x="183785" y="183785"/>
                      <a:pt x="207264" y="183785"/>
                    </a:cubicBezTo>
                    <a:cubicBezTo>
                      <a:pt x="263128" y="185404"/>
                      <a:pt x="303609" y="205645"/>
                      <a:pt x="328708" y="245316"/>
                    </a:cubicBezTo>
                    <a:cubicBezTo>
                      <a:pt x="340852" y="259890"/>
                      <a:pt x="349758" y="279321"/>
                      <a:pt x="354616" y="303609"/>
                    </a:cubicBezTo>
                    <a:cubicBezTo>
                      <a:pt x="358664" y="327089"/>
                      <a:pt x="361093" y="367570"/>
                      <a:pt x="361093" y="423434"/>
                    </a:cubicBezTo>
                    <a:cubicBezTo>
                      <a:pt x="361093" y="478488"/>
                      <a:pt x="358664" y="518160"/>
                      <a:pt x="354616" y="542449"/>
                    </a:cubicBezTo>
                    <a:cubicBezTo>
                      <a:pt x="349758" y="567547"/>
                      <a:pt x="341662" y="587788"/>
                      <a:pt x="328708" y="602361"/>
                    </a:cubicBezTo>
                    <a:cubicBezTo>
                      <a:pt x="316563" y="620173"/>
                      <a:pt x="299561" y="634746"/>
                      <a:pt x="279321" y="645271"/>
                    </a:cubicBezTo>
                    <a:cubicBezTo>
                      <a:pt x="259080" y="656606"/>
                      <a:pt x="234791" y="662273"/>
                      <a:pt x="207264" y="663083"/>
                    </a:cubicBezTo>
                    <a:cubicBezTo>
                      <a:pt x="159496" y="662273"/>
                      <a:pt x="120634" y="643652"/>
                      <a:pt x="90678" y="608838"/>
                    </a:cubicBezTo>
                    <a:lnTo>
                      <a:pt x="90678" y="657416"/>
                    </a:lnTo>
                    <a:lnTo>
                      <a:pt x="0" y="657416"/>
                    </a:lnTo>
                    <a:lnTo>
                      <a:pt x="0" y="0"/>
                    </a:lnTo>
                    <a:close/>
                    <a:moveTo>
                      <a:pt x="180546" y="276892"/>
                    </a:moveTo>
                    <a:cubicBezTo>
                      <a:pt x="160306" y="276892"/>
                      <a:pt x="144113" y="280940"/>
                      <a:pt x="131969" y="289846"/>
                    </a:cubicBezTo>
                    <a:cubicBezTo>
                      <a:pt x="119824" y="298752"/>
                      <a:pt x="110109" y="310086"/>
                      <a:pt x="104442" y="323850"/>
                    </a:cubicBezTo>
                    <a:cubicBezTo>
                      <a:pt x="98774" y="337614"/>
                      <a:pt x="95536" y="352997"/>
                      <a:pt x="93917" y="369999"/>
                    </a:cubicBezTo>
                    <a:cubicBezTo>
                      <a:pt x="92297" y="386191"/>
                      <a:pt x="91488" y="404003"/>
                      <a:pt x="91488" y="421815"/>
                    </a:cubicBezTo>
                    <a:cubicBezTo>
                      <a:pt x="91488" y="438007"/>
                      <a:pt x="92297" y="455009"/>
                      <a:pt x="93917" y="472821"/>
                    </a:cubicBezTo>
                    <a:cubicBezTo>
                      <a:pt x="95536" y="490633"/>
                      <a:pt x="99584" y="506016"/>
                      <a:pt x="104442" y="520589"/>
                    </a:cubicBezTo>
                    <a:cubicBezTo>
                      <a:pt x="110109" y="534353"/>
                      <a:pt x="119824" y="546497"/>
                      <a:pt x="131969" y="554593"/>
                    </a:cubicBezTo>
                    <a:cubicBezTo>
                      <a:pt x="144113" y="563499"/>
                      <a:pt x="160306" y="568357"/>
                      <a:pt x="180546" y="568357"/>
                    </a:cubicBezTo>
                    <a:cubicBezTo>
                      <a:pt x="202406" y="568357"/>
                      <a:pt x="219408" y="564309"/>
                      <a:pt x="231553" y="555403"/>
                    </a:cubicBezTo>
                    <a:cubicBezTo>
                      <a:pt x="243697" y="546497"/>
                      <a:pt x="252603" y="535162"/>
                      <a:pt x="258270" y="522208"/>
                    </a:cubicBezTo>
                    <a:cubicBezTo>
                      <a:pt x="263938" y="508445"/>
                      <a:pt x="267986" y="492252"/>
                      <a:pt x="270415" y="474440"/>
                    </a:cubicBezTo>
                    <a:cubicBezTo>
                      <a:pt x="271224" y="457438"/>
                      <a:pt x="271224" y="440436"/>
                      <a:pt x="271224" y="422624"/>
                    </a:cubicBezTo>
                    <a:cubicBezTo>
                      <a:pt x="271224" y="404003"/>
                      <a:pt x="271224" y="385382"/>
                      <a:pt x="270415" y="367570"/>
                    </a:cubicBezTo>
                    <a:cubicBezTo>
                      <a:pt x="267986" y="351377"/>
                      <a:pt x="264747" y="335994"/>
                      <a:pt x="258270" y="321421"/>
                    </a:cubicBezTo>
                    <a:cubicBezTo>
                      <a:pt x="253413" y="307658"/>
                      <a:pt x="244507" y="296323"/>
                      <a:pt x="231553" y="288227"/>
                    </a:cubicBezTo>
                    <a:cubicBezTo>
                      <a:pt x="218599" y="280940"/>
                      <a:pt x="201597" y="276892"/>
                      <a:pt x="180546" y="2768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9F1D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34"/>
              <p:cNvSpPr/>
              <p:nvPr/>
            </p:nvSpPr>
            <p:spPr>
              <a:xfrm>
                <a:off x="4516374" y="2406872"/>
                <a:ext cx="306038" cy="472821"/>
              </a:xfrm>
              <a:custGeom>
                <a:rect b="b" l="l" r="r" t="t"/>
                <a:pathLst>
                  <a:path extrusionOk="0" h="472821" w="306038">
                    <a:moveTo>
                      <a:pt x="0" y="5667"/>
                    </a:moveTo>
                    <a:lnTo>
                      <a:pt x="90678" y="5667"/>
                    </a:lnTo>
                    <a:lnTo>
                      <a:pt x="90678" y="55055"/>
                    </a:lnTo>
                    <a:lnTo>
                      <a:pt x="92297" y="55055"/>
                    </a:lnTo>
                    <a:cubicBezTo>
                      <a:pt x="122253" y="17812"/>
                      <a:pt x="161925" y="0"/>
                      <a:pt x="210503" y="0"/>
                    </a:cubicBezTo>
                    <a:cubicBezTo>
                      <a:pt x="246936" y="810"/>
                      <a:pt x="278511" y="12954"/>
                      <a:pt x="306038" y="35624"/>
                    </a:cubicBezTo>
                    <a:lnTo>
                      <a:pt x="239649" y="116586"/>
                    </a:lnTo>
                    <a:cubicBezTo>
                      <a:pt x="220218" y="101203"/>
                      <a:pt x="200787" y="93107"/>
                      <a:pt x="179737" y="93107"/>
                    </a:cubicBezTo>
                    <a:cubicBezTo>
                      <a:pt x="156258" y="93107"/>
                      <a:pt x="136827" y="101203"/>
                      <a:pt x="119824" y="116586"/>
                    </a:cubicBezTo>
                    <a:cubicBezTo>
                      <a:pt x="101203" y="131969"/>
                      <a:pt x="91488" y="157067"/>
                      <a:pt x="90678" y="191072"/>
                    </a:cubicBezTo>
                    <a:lnTo>
                      <a:pt x="90678" y="472821"/>
                    </a:lnTo>
                    <a:lnTo>
                      <a:pt x="0" y="472821"/>
                    </a:lnTo>
                    <a:lnTo>
                      <a:pt x="0" y="566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9F1D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34"/>
              <p:cNvSpPr/>
              <p:nvPr/>
            </p:nvSpPr>
            <p:spPr>
              <a:xfrm>
                <a:off x="4877466" y="2223087"/>
                <a:ext cx="90677" cy="657415"/>
              </a:xfrm>
              <a:custGeom>
                <a:rect b="b" l="l" r="r" t="t"/>
                <a:pathLst>
                  <a:path extrusionOk="0" h="657415" w="90677">
                    <a:moveTo>
                      <a:pt x="0" y="0"/>
                    </a:moveTo>
                    <a:lnTo>
                      <a:pt x="90678" y="0"/>
                    </a:lnTo>
                    <a:lnTo>
                      <a:pt x="90678" y="93917"/>
                    </a:lnTo>
                    <a:lnTo>
                      <a:pt x="0" y="93917"/>
                    </a:lnTo>
                    <a:lnTo>
                      <a:pt x="0" y="0"/>
                    </a:lnTo>
                    <a:close/>
                    <a:moveTo>
                      <a:pt x="0" y="189452"/>
                    </a:moveTo>
                    <a:lnTo>
                      <a:pt x="90678" y="189452"/>
                    </a:lnTo>
                    <a:lnTo>
                      <a:pt x="90678" y="657416"/>
                    </a:lnTo>
                    <a:lnTo>
                      <a:pt x="0" y="657416"/>
                    </a:lnTo>
                    <a:lnTo>
                      <a:pt x="0" y="18945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9F1D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34"/>
              <p:cNvSpPr/>
              <p:nvPr/>
            </p:nvSpPr>
            <p:spPr>
              <a:xfrm>
                <a:off x="5055584" y="2270045"/>
                <a:ext cx="203215" cy="616124"/>
              </a:xfrm>
              <a:custGeom>
                <a:rect b="b" l="l" r="r" t="t"/>
                <a:pathLst>
                  <a:path extrusionOk="0" h="616124" w="203215">
                    <a:moveTo>
                      <a:pt x="46148" y="0"/>
                    </a:moveTo>
                    <a:lnTo>
                      <a:pt x="136827" y="0"/>
                    </a:lnTo>
                    <a:lnTo>
                      <a:pt x="136827" y="142494"/>
                    </a:lnTo>
                    <a:lnTo>
                      <a:pt x="203216" y="142494"/>
                    </a:lnTo>
                    <a:lnTo>
                      <a:pt x="203216" y="214551"/>
                    </a:lnTo>
                    <a:lnTo>
                      <a:pt x="136827" y="214551"/>
                    </a:lnTo>
                    <a:lnTo>
                      <a:pt x="136827" y="493062"/>
                    </a:lnTo>
                    <a:cubicBezTo>
                      <a:pt x="136017" y="516541"/>
                      <a:pt x="147352" y="528685"/>
                      <a:pt x="169212" y="527876"/>
                    </a:cubicBezTo>
                    <a:lnTo>
                      <a:pt x="203216" y="527876"/>
                    </a:lnTo>
                    <a:lnTo>
                      <a:pt x="203216" y="616125"/>
                    </a:lnTo>
                    <a:lnTo>
                      <a:pt x="155448" y="616125"/>
                    </a:lnTo>
                    <a:cubicBezTo>
                      <a:pt x="123873" y="616125"/>
                      <a:pt x="97155" y="605600"/>
                      <a:pt x="76914" y="585359"/>
                    </a:cubicBezTo>
                    <a:cubicBezTo>
                      <a:pt x="55864" y="565928"/>
                      <a:pt x="45339" y="537591"/>
                      <a:pt x="45339" y="501158"/>
                    </a:cubicBezTo>
                    <a:lnTo>
                      <a:pt x="45339" y="214551"/>
                    </a:lnTo>
                    <a:lnTo>
                      <a:pt x="0" y="214551"/>
                    </a:lnTo>
                    <a:lnTo>
                      <a:pt x="0" y="142494"/>
                    </a:lnTo>
                    <a:lnTo>
                      <a:pt x="45339" y="142494"/>
                    </a:lnTo>
                    <a:lnTo>
                      <a:pt x="45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9F1D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34"/>
              <p:cNvSpPr/>
              <p:nvPr/>
            </p:nvSpPr>
            <p:spPr>
              <a:xfrm>
                <a:off x="5300090" y="2412539"/>
                <a:ext cx="408860" cy="656605"/>
              </a:xfrm>
              <a:custGeom>
                <a:rect b="b" l="l" r="r" t="t"/>
                <a:pathLst>
                  <a:path extrusionOk="0" h="656605" w="408860">
                    <a:moveTo>
                      <a:pt x="0" y="0"/>
                    </a:moveTo>
                    <a:lnTo>
                      <a:pt x="96345" y="0"/>
                    </a:lnTo>
                    <a:lnTo>
                      <a:pt x="203216" y="327898"/>
                    </a:lnTo>
                    <a:lnTo>
                      <a:pt x="204835" y="327898"/>
                    </a:lnTo>
                    <a:lnTo>
                      <a:pt x="311706" y="0"/>
                    </a:lnTo>
                    <a:lnTo>
                      <a:pt x="408861" y="0"/>
                    </a:lnTo>
                    <a:lnTo>
                      <a:pt x="213741" y="564309"/>
                    </a:lnTo>
                    <a:cubicBezTo>
                      <a:pt x="201597" y="599123"/>
                      <a:pt x="183785" y="623411"/>
                      <a:pt x="161925" y="637175"/>
                    </a:cubicBezTo>
                    <a:cubicBezTo>
                      <a:pt x="139256" y="650129"/>
                      <a:pt x="114157" y="656606"/>
                      <a:pt x="85820" y="656606"/>
                    </a:cubicBezTo>
                    <a:lnTo>
                      <a:pt x="44529" y="656606"/>
                    </a:lnTo>
                    <a:lnTo>
                      <a:pt x="44529" y="568357"/>
                    </a:lnTo>
                    <a:lnTo>
                      <a:pt x="82582" y="568357"/>
                    </a:lnTo>
                    <a:cubicBezTo>
                      <a:pt x="94726" y="568357"/>
                      <a:pt x="105251" y="565118"/>
                      <a:pt x="115777" y="558641"/>
                    </a:cubicBezTo>
                    <a:cubicBezTo>
                      <a:pt x="126302" y="551355"/>
                      <a:pt x="132778" y="541639"/>
                      <a:pt x="136827" y="527875"/>
                    </a:cubicBezTo>
                    <a:lnTo>
                      <a:pt x="161925" y="4493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9F1D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726" name="Google Shape;72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78359" y="3769418"/>
            <a:ext cx="2413642" cy="309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4"/>
          <p:cNvPicPr preferRelativeResize="0"/>
          <p:nvPr/>
        </p:nvPicPr>
        <p:blipFill rotWithShape="1">
          <a:blip r:embed="rId3">
            <a:alphaModFix/>
          </a:blip>
          <a:srcRect b="0" l="0" r="39338" t="66841"/>
          <a:stretch/>
        </p:blipFill>
        <p:spPr>
          <a:xfrm>
            <a:off x="10121407" y="3251630"/>
            <a:ext cx="2070592" cy="1184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oup of men standing in a room&#10;&#10;Description automatically generated with medium confidence" id="730" name="Google Shape;730;p35"/>
          <p:cNvPicPr preferRelativeResize="0"/>
          <p:nvPr/>
        </p:nvPicPr>
        <p:blipFill rotWithShape="1">
          <a:blip r:embed="rId2">
            <a:alphaModFix amt="37000"/>
          </a:blip>
          <a:srcRect b="0" l="0" r="0" t="0"/>
          <a:stretch/>
        </p:blipFill>
        <p:spPr>
          <a:xfrm>
            <a:off x="7997952" y="1245388"/>
            <a:ext cx="4181320" cy="5612612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35"/>
          <p:cNvSpPr/>
          <p:nvPr/>
        </p:nvSpPr>
        <p:spPr>
          <a:xfrm rot="10800000">
            <a:off x="0" y="22"/>
            <a:ext cx="12192000" cy="15714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35"/>
          <p:cNvSpPr txBox="1"/>
          <p:nvPr>
            <p:ph idx="1" type="body"/>
          </p:nvPr>
        </p:nvSpPr>
        <p:spPr>
          <a:xfrm>
            <a:off x="360680" y="1829573"/>
            <a:ext cx="7332600" cy="48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p35"/>
          <p:cNvSpPr txBox="1"/>
          <p:nvPr>
            <p:ph type="title"/>
          </p:nvPr>
        </p:nvSpPr>
        <p:spPr>
          <a:xfrm>
            <a:off x="360680" y="355854"/>
            <a:ext cx="115020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Condensed Medium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734" name="Google Shape;734;p35"/>
          <p:cNvGrpSpPr/>
          <p:nvPr/>
        </p:nvGrpSpPr>
        <p:grpSpPr>
          <a:xfrm>
            <a:off x="10560256" y="6422376"/>
            <a:ext cx="236515" cy="276268"/>
            <a:chOff x="1867281" y="2112978"/>
            <a:chExt cx="862249" cy="1007173"/>
          </a:xfrm>
        </p:grpSpPr>
        <p:sp>
          <p:nvSpPr>
            <p:cNvPr id="735" name="Google Shape;735;p35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35"/>
          <p:cNvGrpSpPr/>
          <p:nvPr/>
        </p:nvGrpSpPr>
        <p:grpSpPr>
          <a:xfrm>
            <a:off x="10736587" y="6452577"/>
            <a:ext cx="877438" cy="232073"/>
            <a:chOff x="2510123" y="2223087"/>
            <a:chExt cx="3198827" cy="846057"/>
          </a:xfrm>
        </p:grpSpPr>
        <p:sp>
          <p:nvSpPr>
            <p:cNvPr id="739" name="Google Shape;739;p35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35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Slide">
  <p:cSld name="10_Title Slide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36"/>
          <p:cNvSpPr/>
          <p:nvPr/>
        </p:nvSpPr>
        <p:spPr>
          <a:xfrm rot="10800000">
            <a:off x="0" y="22"/>
            <a:ext cx="12192000" cy="15714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36"/>
          <p:cNvSpPr txBox="1"/>
          <p:nvPr>
            <p:ph idx="1" type="body"/>
          </p:nvPr>
        </p:nvSpPr>
        <p:spPr>
          <a:xfrm>
            <a:off x="360680" y="1829573"/>
            <a:ext cx="7332600" cy="48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4" name="Google Shape;754;p36"/>
          <p:cNvSpPr txBox="1"/>
          <p:nvPr>
            <p:ph type="title"/>
          </p:nvPr>
        </p:nvSpPr>
        <p:spPr>
          <a:xfrm>
            <a:off x="360680" y="355854"/>
            <a:ext cx="115020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Condensed Medium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55" name="Google Shape;755;p36"/>
          <p:cNvPicPr preferRelativeResize="0"/>
          <p:nvPr/>
        </p:nvPicPr>
        <p:blipFill rotWithShape="1">
          <a:blip r:embed="rId2">
            <a:alphaModFix amt="37000"/>
          </a:blip>
          <a:srcRect b="0" l="0" r="0" t="0"/>
          <a:stretch/>
        </p:blipFill>
        <p:spPr>
          <a:xfrm>
            <a:off x="7991887" y="1576012"/>
            <a:ext cx="4181320" cy="52819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6" name="Google Shape;756;p36"/>
          <p:cNvGrpSpPr/>
          <p:nvPr/>
        </p:nvGrpSpPr>
        <p:grpSpPr>
          <a:xfrm>
            <a:off x="10560256" y="6422376"/>
            <a:ext cx="236515" cy="276268"/>
            <a:chOff x="1867281" y="2112978"/>
            <a:chExt cx="862249" cy="1007173"/>
          </a:xfrm>
        </p:grpSpPr>
        <p:sp>
          <p:nvSpPr>
            <p:cNvPr id="757" name="Google Shape;757;p36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0" name="Google Shape;760;p36"/>
          <p:cNvGrpSpPr/>
          <p:nvPr/>
        </p:nvGrpSpPr>
        <p:grpSpPr>
          <a:xfrm>
            <a:off x="10736587" y="6452577"/>
            <a:ext cx="877438" cy="232073"/>
            <a:chOff x="2510123" y="2223087"/>
            <a:chExt cx="3198827" cy="846057"/>
          </a:xfrm>
        </p:grpSpPr>
        <p:sp>
          <p:nvSpPr>
            <p:cNvPr id="761" name="Google Shape;761;p36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1" name="Google Shape;771;p36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Slide">
  <p:cSld name="12_Title Slide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oup of men standing in a room&#10;&#10;Description automatically generated with medium confidence" id="774" name="Google Shape;774;p37"/>
          <p:cNvPicPr preferRelativeResize="0"/>
          <p:nvPr/>
        </p:nvPicPr>
        <p:blipFill rotWithShape="1">
          <a:blip r:embed="rId2">
            <a:alphaModFix amt="37000"/>
          </a:blip>
          <a:srcRect b="0" l="0" r="0" t="0"/>
          <a:stretch/>
        </p:blipFill>
        <p:spPr>
          <a:xfrm>
            <a:off x="7997952" y="1245388"/>
            <a:ext cx="4181320" cy="5612612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37"/>
          <p:cNvSpPr/>
          <p:nvPr/>
        </p:nvSpPr>
        <p:spPr>
          <a:xfrm rot="10800000">
            <a:off x="0" y="22"/>
            <a:ext cx="12192000" cy="15714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37"/>
          <p:cNvSpPr txBox="1"/>
          <p:nvPr>
            <p:ph idx="1" type="body"/>
          </p:nvPr>
        </p:nvSpPr>
        <p:spPr>
          <a:xfrm>
            <a:off x="360680" y="1829573"/>
            <a:ext cx="7332600" cy="48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7" name="Google Shape;777;p37"/>
          <p:cNvSpPr txBox="1"/>
          <p:nvPr>
            <p:ph type="title"/>
          </p:nvPr>
        </p:nvSpPr>
        <p:spPr>
          <a:xfrm>
            <a:off x="360680" y="355854"/>
            <a:ext cx="115020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Condensed Medium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778" name="Google Shape;778;p37"/>
          <p:cNvGrpSpPr/>
          <p:nvPr/>
        </p:nvGrpSpPr>
        <p:grpSpPr>
          <a:xfrm>
            <a:off x="10560256" y="6422376"/>
            <a:ext cx="236515" cy="276268"/>
            <a:chOff x="1867281" y="2112978"/>
            <a:chExt cx="862249" cy="1007173"/>
          </a:xfrm>
        </p:grpSpPr>
        <p:sp>
          <p:nvSpPr>
            <p:cNvPr id="779" name="Google Shape;779;p37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2" name="Google Shape;782;p37"/>
          <p:cNvGrpSpPr/>
          <p:nvPr/>
        </p:nvGrpSpPr>
        <p:grpSpPr>
          <a:xfrm>
            <a:off x="10736587" y="6452577"/>
            <a:ext cx="877438" cy="232073"/>
            <a:chOff x="2510123" y="2223087"/>
            <a:chExt cx="3198827" cy="846057"/>
          </a:xfrm>
        </p:grpSpPr>
        <p:sp>
          <p:nvSpPr>
            <p:cNvPr id="783" name="Google Shape;783;p37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37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3" name="Google Shape;793;p37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94" name="Google Shape;79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0680" y="1571424"/>
            <a:ext cx="4181320" cy="5303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Slide">
  <p:cSld name="11_Title Slide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oup of men standing in a room&#10;&#10;Description automatically generated with medium confidence" id="797" name="Google Shape;797;p38"/>
          <p:cNvPicPr preferRelativeResize="0"/>
          <p:nvPr/>
        </p:nvPicPr>
        <p:blipFill rotWithShape="1">
          <a:blip r:embed="rId2">
            <a:alphaModFix amt="37000"/>
          </a:blip>
          <a:srcRect b="0" l="0" r="0" t="0"/>
          <a:stretch/>
        </p:blipFill>
        <p:spPr>
          <a:xfrm>
            <a:off x="7997952" y="1245388"/>
            <a:ext cx="4181320" cy="5612612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38"/>
          <p:cNvSpPr/>
          <p:nvPr/>
        </p:nvSpPr>
        <p:spPr>
          <a:xfrm rot="10800000">
            <a:off x="0" y="22"/>
            <a:ext cx="12192000" cy="15714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38"/>
          <p:cNvSpPr txBox="1"/>
          <p:nvPr>
            <p:ph idx="1" type="body"/>
          </p:nvPr>
        </p:nvSpPr>
        <p:spPr>
          <a:xfrm>
            <a:off x="360680" y="1829573"/>
            <a:ext cx="7332600" cy="48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38"/>
          <p:cNvSpPr txBox="1"/>
          <p:nvPr>
            <p:ph type="title"/>
          </p:nvPr>
        </p:nvSpPr>
        <p:spPr>
          <a:xfrm>
            <a:off x="360680" y="355854"/>
            <a:ext cx="115020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Condensed Medium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01" name="Google Shape;801;p38"/>
          <p:cNvGrpSpPr/>
          <p:nvPr/>
        </p:nvGrpSpPr>
        <p:grpSpPr>
          <a:xfrm>
            <a:off x="10560256" y="6422376"/>
            <a:ext cx="236515" cy="276268"/>
            <a:chOff x="1867281" y="2112978"/>
            <a:chExt cx="862249" cy="1007173"/>
          </a:xfrm>
        </p:grpSpPr>
        <p:sp>
          <p:nvSpPr>
            <p:cNvPr id="802" name="Google Shape;802;p38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5" name="Google Shape;805;p38"/>
          <p:cNvGrpSpPr/>
          <p:nvPr/>
        </p:nvGrpSpPr>
        <p:grpSpPr>
          <a:xfrm>
            <a:off x="10736587" y="6452577"/>
            <a:ext cx="877438" cy="232073"/>
            <a:chOff x="2510123" y="2223087"/>
            <a:chExt cx="3198827" cy="846057"/>
          </a:xfrm>
        </p:grpSpPr>
        <p:sp>
          <p:nvSpPr>
            <p:cNvPr id="806" name="Google Shape;806;p38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6" name="Google Shape;816;p38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17" name="Google Shape;81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7952" y="1576012"/>
            <a:ext cx="4194048" cy="5287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39"/>
          <p:cNvSpPr/>
          <p:nvPr/>
        </p:nvSpPr>
        <p:spPr>
          <a:xfrm rot="10800000">
            <a:off x="-20" y="0"/>
            <a:ext cx="4805700" cy="68580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39"/>
          <p:cNvSpPr txBox="1"/>
          <p:nvPr>
            <p:ph idx="1" type="body"/>
          </p:nvPr>
        </p:nvSpPr>
        <p:spPr>
          <a:xfrm>
            <a:off x="5373841" y="479369"/>
            <a:ext cx="6284400" cy="25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22" name="Google Shape;822;p39"/>
          <p:cNvGrpSpPr/>
          <p:nvPr/>
        </p:nvGrpSpPr>
        <p:grpSpPr>
          <a:xfrm>
            <a:off x="10560256" y="6422376"/>
            <a:ext cx="236515" cy="276268"/>
            <a:chOff x="1867281" y="2112978"/>
            <a:chExt cx="862249" cy="1007173"/>
          </a:xfrm>
        </p:grpSpPr>
        <p:sp>
          <p:nvSpPr>
            <p:cNvPr id="823" name="Google Shape;823;p39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826;p39"/>
          <p:cNvGrpSpPr/>
          <p:nvPr/>
        </p:nvGrpSpPr>
        <p:grpSpPr>
          <a:xfrm>
            <a:off x="10736587" y="6452577"/>
            <a:ext cx="877438" cy="232073"/>
            <a:chOff x="2510123" y="2223087"/>
            <a:chExt cx="3198827" cy="846057"/>
          </a:xfrm>
        </p:grpSpPr>
        <p:sp>
          <p:nvSpPr>
            <p:cNvPr id="827" name="Google Shape;827;p39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39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7" name="Google Shape;837;p39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38" name="Google Shape;838;p39"/>
          <p:cNvSpPr txBox="1"/>
          <p:nvPr>
            <p:ph type="title"/>
          </p:nvPr>
        </p:nvSpPr>
        <p:spPr>
          <a:xfrm>
            <a:off x="422241" y="479368"/>
            <a:ext cx="4134300" cy="18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Condensed Medium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9" name="Google Shape;839;p39"/>
          <p:cNvSpPr txBox="1"/>
          <p:nvPr>
            <p:ph idx="2" type="body"/>
          </p:nvPr>
        </p:nvSpPr>
        <p:spPr>
          <a:xfrm>
            <a:off x="5381391" y="3407384"/>
            <a:ext cx="6295200" cy="25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40" name="Google Shape;84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2241" y="2571211"/>
            <a:ext cx="4134160" cy="3931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40"/>
          <p:cNvSpPr/>
          <p:nvPr/>
        </p:nvSpPr>
        <p:spPr>
          <a:xfrm rot="10800000">
            <a:off x="-20" y="0"/>
            <a:ext cx="4805700" cy="68580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40"/>
          <p:cNvSpPr txBox="1"/>
          <p:nvPr>
            <p:ph idx="1" type="body"/>
          </p:nvPr>
        </p:nvSpPr>
        <p:spPr>
          <a:xfrm>
            <a:off x="5373841" y="479369"/>
            <a:ext cx="6284400" cy="25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45" name="Google Shape;845;p40"/>
          <p:cNvGrpSpPr/>
          <p:nvPr/>
        </p:nvGrpSpPr>
        <p:grpSpPr>
          <a:xfrm>
            <a:off x="10560256" y="6422376"/>
            <a:ext cx="236515" cy="276268"/>
            <a:chOff x="1867281" y="2112978"/>
            <a:chExt cx="862249" cy="1007173"/>
          </a:xfrm>
        </p:grpSpPr>
        <p:sp>
          <p:nvSpPr>
            <p:cNvPr id="846" name="Google Shape;846;p40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9" name="Google Shape;849;p40"/>
          <p:cNvGrpSpPr/>
          <p:nvPr/>
        </p:nvGrpSpPr>
        <p:grpSpPr>
          <a:xfrm>
            <a:off x="10736587" y="6452577"/>
            <a:ext cx="877438" cy="232073"/>
            <a:chOff x="2510123" y="2223087"/>
            <a:chExt cx="3198827" cy="846057"/>
          </a:xfrm>
        </p:grpSpPr>
        <p:sp>
          <p:nvSpPr>
            <p:cNvPr id="850" name="Google Shape;850;p40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0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0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0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0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0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0" name="Google Shape;860;p40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61" name="Google Shape;861;p40"/>
          <p:cNvSpPr txBox="1"/>
          <p:nvPr>
            <p:ph type="title"/>
          </p:nvPr>
        </p:nvSpPr>
        <p:spPr>
          <a:xfrm>
            <a:off x="422241" y="479368"/>
            <a:ext cx="4134300" cy="18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Condensed Medium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2" name="Google Shape;862;p40"/>
          <p:cNvSpPr txBox="1"/>
          <p:nvPr>
            <p:ph idx="2" type="body"/>
          </p:nvPr>
        </p:nvSpPr>
        <p:spPr>
          <a:xfrm>
            <a:off x="5381391" y="3407384"/>
            <a:ext cx="6295200" cy="25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63" name="Google Shape;86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2241" y="2571211"/>
            <a:ext cx="4134159" cy="3931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/>
          <p:nvPr/>
        </p:nvSpPr>
        <p:spPr>
          <a:xfrm>
            <a:off x="0" y="635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"/>
          <p:cNvSpPr/>
          <p:nvPr/>
        </p:nvSpPr>
        <p:spPr>
          <a:xfrm rot="10800000">
            <a:off x="0" y="0"/>
            <a:ext cx="12192000" cy="1325562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5"/>
          <p:cNvSpPr txBox="1"/>
          <p:nvPr>
            <p:ph type="ctrTitle"/>
          </p:nvPr>
        </p:nvSpPr>
        <p:spPr>
          <a:xfrm>
            <a:off x="490960" y="6349"/>
            <a:ext cx="8305800" cy="1319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Condensed Medium"/>
              <a:buNone/>
              <a:defRPr b="0" i="0" sz="4400" u="none" cap="none" strike="noStrike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idx="1" type="subTitle"/>
          </p:nvPr>
        </p:nvSpPr>
        <p:spPr>
          <a:xfrm>
            <a:off x="502226" y="1773237"/>
            <a:ext cx="6616204" cy="4511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62" name="Google Shape;62;p5"/>
          <p:cNvGrpSpPr/>
          <p:nvPr/>
        </p:nvGrpSpPr>
        <p:grpSpPr>
          <a:xfrm>
            <a:off x="10560204" y="6422318"/>
            <a:ext cx="236491" cy="276240"/>
            <a:chOff x="1867281" y="2112978"/>
            <a:chExt cx="862249" cy="1007173"/>
          </a:xfrm>
        </p:grpSpPr>
        <p:sp>
          <p:nvSpPr>
            <p:cNvPr id="63" name="Google Shape;63;p5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5"/>
          <p:cNvGrpSpPr/>
          <p:nvPr/>
        </p:nvGrpSpPr>
        <p:grpSpPr>
          <a:xfrm>
            <a:off x="10736518" y="6452518"/>
            <a:ext cx="877350" cy="232051"/>
            <a:chOff x="2510123" y="2223087"/>
            <a:chExt cx="3198827" cy="846057"/>
          </a:xfrm>
        </p:grpSpPr>
        <p:sp>
          <p:nvSpPr>
            <p:cNvPr id="67" name="Google Shape;67;p5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5"/>
          <p:cNvSpPr txBox="1"/>
          <p:nvPr/>
        </p:nvSpPr>
        <p:spPr>
          <a:xfrm>
            <a:off x="11513199" y="6385173"/>
            <a:ext cx="4984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41"/>
          <p:cNvSpPr/>
          <p:nvPr/>
        </p:nvSpPr>
        <p:spPr>
          <a:xfrm rot="10800000">
            <a:off x="-20" y="0"/>
            <a:ext cx="4805700" cy="68580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41"/>
          <p:cNvSpPr txBox="1"/>
          <p:nvPr>
            <p:ph idx="1" type="body"/>
          </p:nvPr>
        </p:nvSpPr>
        <p:spPr>
          <a:xfrm>
            <a:off x="5373841" y="479369"/>
            <a:ext cx="6284400" cy="25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68" name="Google Shape;868;p41"/>
          <p:cNvGrpSpPr/>
          <p:nvPr/>
        </p:nvGrpSpPr>
        <p:grpSpPr>
          <a:xfrm>
            <a:off x="10560256" y="6422376"/>
            <a:ext cx="236515" cy="276268"/>
            <a:chOff x="1867281" y="2112978"/>
            <a:chExt cx="862249" cy="1007173"/>
          </a:xfrm>
        </p:grpSpPr>
        <p:sp>
          <p:nvSpPr>
            <p:cNvPr id="869" name="Google Shape;869;p41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41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41"/>
          <p:cNvGrpSpPr/>
          <p:nvPr/>
        </p:nvGrpSpPr>
        <p:grpSpPr>
          <a:xfrm>
            <a:off x="10736587" y="6452577"/>
            <a:ext cx="877438" cy="232073"/>
            <a:chOff x="2510123" y="2223087"/>
            <a:chExt cx="3198827" cy="846057"/>
          </a:xfrm>
        </p:grpSpPr>
        <p:sp>
          <p:nvSpPr>
            <p:cNvPr id="873" name="Google Shape;873;p41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1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1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1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1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1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1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3" name="Google Shape;883;p41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4" name="Google Shape;884;p41"/>
          <p:cNvSpPr txBox="1"/>
          <p:nvPr>
            <p:ph type="title"/>
          </p:nvPr>
        </p:nvSpPr>
        <p:spPr>
          <a:xfrm>
            <a:off x="422241" y="479368"/>
            <a:ext cx="4134300" cy="18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Condensed Medium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5" name="Google Shape;885;p41"/>
          <p:cNvSpPr txBox="1"/>
          <p:nvPr>
            <p:ph idx="2" type="body"/>
          </p:nvPr>
        </p:nvSpPr>
        <p:spPr>
          <a:xfrm>
            <a:off x="5381391" y="3407384"/>
            <a:ext cx="6295200" cy="25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6" name="Google Shape;88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2241" y="2571211"/>
            <a:ext cx="4134159" cy="3931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 Slide_3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42"/>
          <p:cNvSpPr/>
          <p:nvPr/>
        </p:nvSpPr>
        <p:spPr>
          <a:xfrm rot="10800000">
            <a:off x="-20" y="0"/>
            <a:ext cx="4805700" cy="68580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42"/>
          <p:cNvSpPr txBox="1"/>
          <p:nvPr>
            <p:ph idx="1" type="body"/>
          </p:nvPr>
        </p:nvSpPr>
        <p:spPr>
          <a:xfrm>
            <a:off x="5373841" y="479369"/>
            <a:ext cx="6284400" cy="25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91" name="Google Shape;891;p42"/>
          <p:cNvGrpSpPr/>
          <p:nvPr/>
        </p:nvGrpSpPr>
        <p:grpSpPr>
          <a:xfrm>
            <a:off x="10560256" y="6422376"/>
            <a:ext cx="236515" cy="276268"/>
            <a:chOff x="1867281" y="2112978"/>
            <a:chExt cx="862249" cy="1007173"/>
          </a:xfrm>
        </p:grpSpPr>
        <p:sp>
          <p:nvSpPr>
            <p:cNvPr id="892" name="Google Shape;892;p42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5" name="Google Shape;895;p42"/>
          <p:cNvGrpSpPr/>
          <p:nvPr/>
        </p:nvGrpSpPr>
        <p:grpSpPr>
          <a:xfrm>
            <a:off x="10736587" y="6452577"/>
            <a:ext cx="877438" cy="232073"/>
            <a:chOff x="2510123" y="2223087"/>
            <a:chExt cx="3198827" cy="846057"/>
          </a:xfrm>
        </p:grpSpPr>
        <p:sp>
          <p:nvSpPr>
            <p:cNvPr id="896" name="Google Shape;896;p42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6" name="Google Shape;906;p42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07" name="Google Shape;907;p42"/>
          <p:cNvSpPr txBox="1"/>
          <p:nvPr>
            <p:ph type="title"/>
          </p:nvPr>
        </p:nvSpPr>
        <p:spPr>
          <a:xfrm>
            <a:off x="422241" y="479368"/>
            <a:ext cx="4134300" cy="18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Condensed Medium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8" name="Google Shape;908;p42"/>
          <p:cNvSpPr txBox="1"/>
          <p:nvPr>
            <p:ph idx="2" type="body"/>
          </p:nvPr>
        </p:nvSpPr>
        <p:spPr>
          <a:xfrm>
            <a:off x="5381391" y="3407384"/>
            <a:ext cx="6295200" cy="25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09" name="Google Shape;90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2241" y="2571211"/>
            <a:ext cx="4134159" cy="3931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and Content">
  <p:cSld name="11_Title and Content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43"/>
          <p:cNvSpPr/>
          <p:nvPr/>
        </p:nvSpPr>
        <p:spPr>
          <a:xfrm rot="10800000">
            <a:off x="0" y="-138"/>
            <a:ext cx="12192000" cy="13257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2" name="Google Shape;91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60204" y="6429654"/>
            <a:ext cx="1053966" cy="275254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43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14" name="Google Shape;914;p43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Google Shape;915;p43"/>
          <p:cNvSpPr txBox="1"/>
          <p:nvPr>
            <p:ph idx="1" type="body"/>
          </p:nvPr>
        </p:nvSpPr>
        <p:spPr>
          <a:xfrm>
            <a:off x="531982" y="1595036"/>
            <a:ext cx="105093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3258"/>
              </a:buClr>
              <a:buSzPts val="28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6" name="Google Shape;916;p43"/>
          <p:cNvPicPr preferRelativeResize="0"/>
          <p:nvPr/>
        </p:nvPicPr>
        <p:blipFill rotWithShape="1">
          <a:blip r:embed="rId3">
            <a:alphaModFix/>
          </a:blip>
          <a:srcRect b="0" l="0" r="0" t="66841"/>
          <a:stretch/>
        </p:blipFill>
        <p:spPr>
          <a:xfrm>
            <a:off x="8598373" y="11992"/>
            <a:ext cx="3413254" cy="1184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Title and Content">
  <p:cSld name="17_Title and Content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4"/>
          <p:cNvSpPr/>
          <p:nvPr/>
        </p:nvSpPr>
        <p:spPr>
          <a:xfrm rot="10800000">
            <a:off x="0" y="-138"/>
            <a:ext cx="12192000" cy="13257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9" name="Google Shape;91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60204" y="6429654"/>
            <a:ext cx="1053966" cy="275254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44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21" name="Google Shape;921;p44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44"/>
          <p:cNvSpPr txBox="1"/>
          <p:nvPr>
            <p:ph idx="1" type="body"/>
          </p:nvPr>
        </p:nvSpPr>
        <p:spPr>
          <a:xfrm>
            <a:off x="531982" y="1595036"/>
            <a:ext cx="53670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3258"/>
              </a:buClr>
              <a:buSzPts val="28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44"/>
          <p:cNvSpPr txBox="1"/>
          <p:nvPr>
            <p:ph idx="2" type="body"/>
          </p:nvPr>
        </p:nvSpPr>
        <p:spPr>
          <a:xfrm>
            <a:off x="6330616" y="1595036"/>
            <a:ext cx="53670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3258"/>
              </a:buClr>
              <a:buSzPts val="28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24" name="Google Shape;924;p44"/>
          <p:cNvPicPr preferRelativeResize="0"/>
          <p:nvPr/>
        </p:nvPicPr>
        <p:blipFill rotWithShape="1">
          <a:blip r:embed="rId3">
            <a:alphaModFix/>
          </a:blip>
          <a:srcRect b="0" l="0" r="0" t="66841"/>
          <a:stretch/>
        </p:blipFill>
        <p:spPr>
          <a:xfrm>
            <a:off x="8598373" y="11992"/>
            <a:ext cx="3413254" cy="1184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Title and Content">
  <p:cSld name="24_Title and Content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45"/>
          <p:cNvSpPr/>
          <p:nvPr/>
        </p:nvSpPr>
        <p:spPr>
          <a:xfrm rot="10800000">
            <a:off x="0" y="-138"/>
            <a:ext cx="12192000" cy="13257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60204" y="6429654"/>
            <a:ext cx="1053966" cy="275254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45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29" name="Google Shape;929;p45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30" name="Google Shape;930;p45"/>
          <p:cNvPicPr preferRelativeResize="0"/>
          <p:nvPr/>
        </p:nvPicPr>
        <p:blipFill rotWithShape="1">
          <a:blip r:embed="rId3">
            <a:alphaModFix/>
          </a:blip>
          <a:srcRect b="0" l="0" r="0" t="66841"/>
          <a:stretch/>
        </p:blipFill>
        <p:spPr>
          <a:xfrm>
            <a:off x="8598373" y="11992"/>
            <a:ext cx="3413254" cy="1184446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45"/>
          <p:cNvSpPr txBox="1"/>
          <p:nvPr>
            <p:ph idx="1" type="body"/>
          </p:nvPr>
        </p:nvSpPr>
        <p:spPr>
          <a:xfrm>
            <a:off x="531983" y="1595036"/>
            <a:ext cx="34584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2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2" name="Google Shape;932;p45"/>
          <p:cNvSpPr txBox="1"/>
          <p:nvPr>
            <p:ph idx="2" type="body"/>
          </p:nvPr>
        </p:nvSpPr>
        <p:spPr>
          <a:xfrm>
            <a:off x="4403341" y="1595036"/>
            <a:ext cx="34584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2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3" name="Google Shape;933;p45"/>
          <p:cNvSpPr txBox="1"/>
          <p:nvPr>
            <p:ph idx="3" type="body"/>
          </p:nvPr>
        </p:nvSpPr>
        <p:spPr>
          <a:xfrm>
            <a:off x="8279382" y="1595036"/>
            <a:ext cx="34584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2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and Content">
  <p:cSld name="20_Title and Content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6"/>
          <p:cNvSpPr/>
          <p:nvPr/>
        </p:nvSpPr>
        <p:spPr>
          <a:xfrm rot="10800000">
            <a:off x="0" y="-138"/>
            <a:ext cx="12192000" cy="13257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6" name="Google Shape;93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60204" y="6429654"/>
            <a:ext cx="1053966" cy="275254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46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8" name="Google Shape;938;p46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39" name="Google Shape;939;p46"/>
          <p:cNvPicPr preferRelativeResize="0"/>
          <p:nvPr/>
        </p:nvPicPr>
        <p:blipFill rotWithShape="1">
          <a:blip r:embed="rId3">
            <a:alphaModFix/>
          </a:blip>
          <a:srcRect b="0" l="0" r="0" t="66841"/>
          <a:stretch/>
        </p:blipFill>
        <p:spPr>
          <a:xfrm>
            <a:off x="8598373" y="11992"/>
            <a:ext cx="3413254" cy="1184446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46"/>
          <p:cNvSpPr txBox="1"/>
          <p:nvPr>
            <p:ph idx="1" type="body"/>
          </p:nvPr>
        </p:nvSpPr>
        <p:spPr>
          <a:xfrm>
            <a:off x="531983" y="1595037"/>
            <a:ext cx="54171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2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46"/>
          <p:cNvSpPr txBox="1"/>
          <p:nvPr>
            <p:ph idx="2" type="body"/>
          </p:nvPr>
        </p:nvSpPr>
        <p:spPr>
          <a:xfrm>
            <a:off x="6242820" y="1595037"/>
            <a:ext cx="54171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2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46"/>
          <p:cNvSpPr txBox="1"/>
          <p:nvPr>
            <p:ph idx="3" type="body"/>
          </p:nvPr>
        </p:nvSpPr>
        <p:spPr>
          <a:xfrm>
            <a:off x="531983" y="3984669"/>
            <a:ext cx="54171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2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46"/>
          <p:cNvSpPr txBox="1"/>
          <p:nvPr>
            <p:ph idx="4" type="body"/>
          </p:nvPr>
        </p:nvSpPr>
        <p:spPr>
          <a:xfrm>
            <a:off x="6242820" y="3984669"/>
            <a:ext cx="54171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2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and Content">
  <p:cSld name="12_Title and Content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47"/>
          <p:cNvSpPr/>
          <p:nvPr/>
        </p:nvSpPr>
        <p:spPr>
          <a:xfrm rot="10800000">
            <a:off x="0" y="-138"/>
            <a:ext cx="12192000" cy="13257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7287469" y="3208668"/>
            <a:ext cx="3071877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8" name="Google Shape;948;p47"/>
          <p:cNvGrpSpPr/>
          <p:nvPr/>
        </p:nvGrpSpPr>
        <p:grpSpPr>
          <a:xfrm>
            <a:off x="10560256" y="6422376"/>
            <a:ext cx="236515" cy="276268"/>
            <a:chOff x="1867281" y="2112978"/>
            <a:chExt cx="862249" cy="1007173"/>
          </a:xfrm>
        </p:grpSpPr>
        <p:sp>
          <p:nvSpPr>
            <p:cNvPr id="949" name="Google Shape;949;p47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2" name="Google Shape;952;p47"/>
          <p:cNvGrpSpPr/>
          <p:nvPr/>
        </p:nvGrpSpPr>
        <p:grpSpPr>
          <a:xfrm>
            <a:off x="10736587" y="6452577"/>
            <a:ext cx="877438" cy="232073"/>
            <a:chOff x="2510123" y="2223087"/>
            <a:chExt cx="3198827" cy="846057"/>
          </a:xfrm>
        </p:grpSpPr>
        <p:sp>
          <p:nvSpPr>
            <p:cNvPr id="953" name="Google Shape;953;p47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3" name="Google Shape;963;p47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64" name="Google Shape;964;p47"/>
          <p:cNvSpPr txBox="1"/>
          <p:nvPr>
            <p:ph type="title"/>
          </p:nvPr>
        </p:nvSpPr>
        <p:spPr>
          <a:xfrm>
            <a:off x="520718" y="0"/>
            <a:ext cx="10515600" cy="13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47"/>
          <p:cNvSpPr txBox="1"/>
          <p:nvPr>
            <p:ph idx="1" type="body"/>
          </p:nvPr>
        </p:nvSpPr>
        <p:spPr>
          <a:xfrm>
            <a:off x="531982" y="1595037"/>
            <a:ext cx="10552200" cy="3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and Content">
  <p:cSld name="13_Title and Content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48"/>
          <p:cNvSpPr/>
          <p:nvPr/>
        </p:nvSpPr>
        <p:spPr>
          <a:xfrm rot="10800000">
            <a:off x="0" y="-138"/>
            <a:ext cx="12192000" cy="13257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9" name="Google Shape;96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7287469" y="3208668"/>
            <a:ext cx="3071877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0" name="Google Shape;970;p48"/>
          <p:cNvGrpSpPr/>
          <p:nvPr/>
        </p:nvGrpSpPr>
        <p:grpSpPr>
          <a:xfrm>
            <a:off x="10560256" y="6422376"/>
            <a:ext cx="236515" cy="276268"/>
            <a:chOff x="1867281" y="2112978"/>
            <a:chExt cx="862249" cy="1007173"/>
          </a:xfrm>
        </p:grpSpPr>
        <p:sp>
          <p:nvSpPr>
            <p:cNvPr id="971" name="Google Shape;971;p48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4" name="Google Shape;974;p48"/>
          <p:cNvGrpSpPr/>
          <p:nvPr/>
        </p:nvGrpSpPr>
        <p:grpSpPr>
          <a:xfrm>
            <a:off x="10736587" y="6452577"/>
            <a:ext cx="877438" cy="232073"/>
            <a:chOff x="2510123" y="2223087"/>
            <a:chExt cx="3198827" cy="846057"/>
          </a:xfrm>
        </p:grpSpPr>
        <p:sp>
          <p:nvSpPr>
            <p:cNvPr id="975" name="Google Shape;975;p48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5" name="Google Shape;985;p48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86" name="Google Shape;986;p48"/>
          <p:cNvSpPr txBox="1"/>
          <p:nvPr>
            <p:ph type="title"/>
          </p:nvPr>
        </p:nvSpPr>
        <p:spPr>
          <a:xfrm>
            <a:off x="520718" y="0"/>
            <a:ext cx="10515600" cy="13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7" name="Google Shape;987;p48"/>
          <p:cNvSpPr txBox="1"/>
          <p:nvPr>
            <p:ph idx="1" type="body"/>
          </p:nvPr>
        </p:nvSpPr>
        <p:spPr>
          <a:xfrm>
            <a:off x="531982" y="1595036"/>
            <a:ext cx="53670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48"/>
          <p:cNvSpPr txBox="1"/>
          <p:nvPr>
            <p:ph idx="2" type="body"/>
          </p:nvPr>
        </p:nvSpPr>
        <p:spPr>
          <a:xfrm>
            <a:off x="6330616" y="1595036"/>
            <a:ext cx="53670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and Content">
  <p:cSld name="14_Title and Content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49"/>
          <p:cNvSpPr/>
          <p:nvPr/>
        </p:nvSpPr>
        <p:spPr>
          <a:xfrm rot="10800000">
            <a:off x="0" y="-138"/>
            <a:ext cx="12192000" cy="13257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2" name="Google Shape;992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7287469" y="3208668"/>
            <a:ext cx="3071877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3" name="Google Shape;993;p49"/>
          <p:cNvGrpSpPr/>
          <p:nvPr/>
        </p:nvGrpSpPr>
        <p:grpSpPr>
          <a:xfrm>
            <a:off x="10560256" y="6422376"/>
            <a:ext cx="236515" cy="276268"/>
            <a:chOff x="1867281" y="2112978"/>
            <a:chExt cx="862249" cy="1007173"/>
          </a:xfrm>
        </p:grpSpPr>
        <p:sp>
          <p:nvSpPr>
            <p:cNvPr id="994" name="Google Shape;994;p49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9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9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49"/>
          <p:cNvGrpSpPr/>
          <p:nvPr/>
        </p:nvGrpSpPr>
        <p:grpSpPr>
          <a:xfrm>
            <a:off x="10736587" y="6452577"/>
            <a:ext cx="877438" cy="232073"/>
            <a:chOff x="2510123" y="2223087"/>
            <a:chExt cx="3198827" cy="846057"/>
          </a:xfrm>
        </p:grpSpPr>
        <p:sp>
          <p:nvSpPr>
            <p:cNvPr id="998" name="Google Shape;998;p49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9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9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9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9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9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9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9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9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9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8" name="Google Shape;1008;p49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09" name="Google Shape;1009;p49"/>
          <p:cNvSpPr txBox="1"/>
          <p:nvPr>
            <p:ph type="title"/>
          </p:nvPr>
        </p:nvSpPr>
        <p:spPr>
          <a:xfrm>
            <a:off x="520718" y="0"/>
            <a:ext cx="10515600" cy="13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0" name="Google Shape;1010;p49"/>
          <p:cNvSpPr txBox="1"/>
          <p:nvPr>
            <p:ph idx="1" type="body"/>
          </p:nvPr>
        </p:nvSpPr>
        <p:spPr>
          <a:xfrm>
            <a:off x="531983" y="1595036"/>
            <a:ext cx="34584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1" name="Google Shape;1011;p49"/>
          <p:cNvSpPr txBox="1"/>
          <p:nvPr>
            <p:ph idx="2" type="body"/>
          </p:nvPr>
        </p:nvSpPr>
        <p:spPr>
          <a:xfrm>
            <a:off x="4403341" y="1595036"/>
            <a:ext cx="34584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2" name="Google Shape;1012;p49"/>
          <p:cNvSpPr txBox="1"/>
          <p:nvPr>
            <p:ph idx="3" type="body"/>
          </p:nvPr>
        </p:nvSpPr>
        <p:spPr>
          <a:xfrm>
            <a:off x="8279382" y="1595036"/>
            <a:ext cx="34584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Title and Content">
  <p:cSld name="21_Title and Content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50"/>
          <p:cNvSpPr/>
          <p:nvPr/>
        </p:nvSpPr>
        <p:spPr>
          <a:xfrm rot="10800000">
            <a:off x="0" y="-138"/>
            <a:ext cx="12192000" cy="13257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6" name="Google Shape;101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7287469" y="3208668"/>
            <a:ext cx="3071877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7" name="Google Shape;1017;p50"/>
          <p:cNvGrpSpPr/>
          <p:nvPr/>
        </p:nvGrpSpPr>
        <p:grpSpPr>
          <a:xfrm>
            <a:off x="10560256" y="6422376"/>
            <a:ext cx="236515" cy="276268"/>
            <a:chOff x="1867281" y="2112978"/>
            <a:chExt cx="862249" cy="1007173"/>
          </a:xfrm>
        </p:grpSpPr>
        <p:sp>
          <p:nvSpPr>
            <p:cNvPr id="1018" name="Google Shape;1018;p50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1" name="Google Shape;1021;p50"/>
          <p:cNvGrpSpPr/>
          <p:nvPr/>
        </p:nvGrpSpPr>
        <p:grpSpPr>
          <a:xfrm>
            <a:off x="10736587" y="6452577"/>
            <a:ext cx="877438" cy="232073"/>
            <a:chOff x="2510123" y="2223087"/>
            <a:chExt cx="3198827" cy="846057"/>
          </a:xfrm>
        </p:grpSpPr>
        <p:sp>
          <p:nvSpPr>
            <p:cNvPr id="1022" name="Google Shape;1022;p50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2" name="Google Shape;1032;p50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33" name="Google Shape;1033;p50"/>
          <p:cNvSpPr txBox="1"/>
          <p:nvPr>
            <p:ph type="title"/>
          </p:nvPr>
        </p:nvSpPr>
        <p:spPr>
          <a:xfrm>
            <a:off x="520718" y="0"/>
            <a:ext cx="10515600" cy="13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4" name="Google Shape;1034;p50"/>
          <p:cNvSpPr txBox="1"/>
          <p:nvPr>
            <p:ph idx="1" type="body"/>
          </p:nvPr>
        </p:nvSpPr>
        <p:spPr>
          <a:xfrm>
            <a:off x="531983" y="1595037"/>
            <a:ext cx="54171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50"/>
          <p:cNvSpPr txBox="1"/>
          <p:nvPr>
            <p:ph idx="2" type="body"/>
          </p:nvPr>
        </p:nvSpPr>
        <p:spPr>
          <a:xfrm>
            <a:off x="6242820" y="1595037"/>
            <a:ext cx="54171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50"/>
          <p:cNvSpPr txBox="1"/>
          <p:nvPr>
            <p:ph idx="3" type="body"/>
          </p:nvPr>
        </p:nvSpPr>
        <p:spPr>
          <a:xfrm>
            <a:off x="531983" y="3984669"/>
            <a:ext cx="54171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7" name="Google Shape;1037;p50"/>
          <p:cNvSpPr txBox="1"/>
          <p:nvPr>
            <p:ph idx="4" type="body"/>
          </p:nvPr>
        </p:nvSpPr>
        <p:spPr>
          <a:xfrm>
            <a:off x="6242820" y="3984669"/>
            <a:ext cx="54171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60204" y="6429654"/>
            <a:ext cx="1053964" cy="27525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6"/>
          <p:cNvSpPr txBox="1"/>
          <p:nvPr/>
        </p:nvSpPr>
        <p:spPr>
          <a:xfrm>
            <a:off x="11513199" y="6385173"/>
            <a:ext cx="4984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Title and Content">
  <p:cSld name="15_Title and Content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51"/>
          <p:cNvSpPr/>
          <p:nvPr/>
        </p:nvSpPr>
        <p:spPr>
          <a:xfrm rot="10800000">
            <a:off x="0" y="-138"/>
            <a:ext cx="12192000" cy="13257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1" name="Google Shape;1041;p51"/>
          <p:cNvGrpSpPr/>
          <p:nvPr/>
        </p:nvGrpSpPr>
        <p:grpSpPr>
          <a:xfrm>
            <a:off x="199560" y="6218358"/>
            <a:ext cx="10189799" cy="561970"/>
            <a:chOff x="133763" y="6238116"/>
            <a:chExt cx="9826228" cy="541919"/>
          </a:xfrm>
        </p:grpSpPr>
        <p:grpSp>
          <p:nvGrpSpPr>
            <p:cNvPr id="1042" name="Google Shape;1042;p51"/>
            <p:cNvGrpSpPr/>
            <p:nvPr/>
          </p:nvGrpSpPr>
          <p:grpSpPr>
            <a:xfrm>
              <a:off x="133763" y="6238116"/>
              <a:ext cx="5663933" cy="541918"/>
              <a:chOff x="95237" y="5702010"/>
              <a:chExt cx="11678213" cy="1117357"/>
            </a:xfrm>
          </p:grpSpPr>
          <p:pic>
            <p:nvPicPr>
              <p:cNvPr id="1043" name="Google Shape;1043;p51"/>
              <p:cNvPicPr preferRelativeResize="0"/>
              <p:nvPr/>
            </p:nvPicPr>
            <p:blipFill rotWithShape="1">
              <a:blip r:embed="rId2">
                <a:alphaModFix/>
              </a:blip>
              <a:srcRect b="57157" l="0" r="25705" t="8743"/>
              <a:stretch/>
            </p:blipFill>
            <p:spPr>
              <a:xfrm>
                <a:off x="9523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51"/>
              <p:cNvPicPr preferRelativeResize="0"/>
              <p:nvPr/>
            </p:nvPicPr>
            <p:blipFill rotWithShape="1">
              <a:blip r:embed="rId2">
                <a:alphaModFix/>
              </a:blip>
              <a:srcRect b="7880" l="0" r="25705" t="58020"/>
              <a:stretch/>
            </p:blipFill>
            <p:spPr>
              <a:xfrm>
                <a:off x="434211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5" name="Google Shape;1045;p51"/>
              <p:cNvPicPr preferRelativeResize="0"/>
              <p:nvPr/>
            </p:nvPicPr>
            <p:blipFill rotWithShape="1">
              <a:blip r:embed="rId3">
                <a:alphaModFix/>
              </a:blip>
              <a:srcRect b="58391" l="0" r="45166" t="7508"/>
              <a:stretch/>
            </p:blipFill>
            <p:spPr>
              <a:xfrm>
                <a:off x="8628330" y="5702010"/>
                <a:ext cx="3145120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6" name="Google Shape;1046;p51"/>
            <p:cNvGrpSpPr/>
            <p:nvPr/>
          </p:nvGrpSpPr>
          <p:grpSpPr>
            <a:xfrm>
              <a:off x="5833523" y="6247972"/>
              <a:ext cx="4126468" cy="532063"/>
              <a:chOff x="95237" y="5722331"/>
              <a:chExt cx="8508182" cy="1097036"/>
            </a:xfrm>
          </p:grpSpPr>
          <p:pic>
            <p:nvPicPr>
              <p:cNvPr id="1047" name="Google Shape;1047;p51"/>
              <p:cNvPicPr preferRelativeResize="0"/>
              <p:nvPr/>
            </p:nvPicPr>
            <p:blipFill rotWithShape="1">
              <a:blip r:embed="rId2">
                <a:alphaModFix/>
              </a:blip>
              <a:srcRect b="57157" l="0" r="25705" t="8743"/>
              <a:stretch/>
            </p:blipFill>
            <p:spPr>
              <a:xfrm>
                <a:off x="9523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8" name="Google Shape;1048;p51"/>
              <p:cNvPicPr preferRelativeResize="0"/>
              <p:nvPr/>
            </p:nvPicPr>
            <p:blipFill rotWithShape="1">
              <a:blip r:embed="rId2">
                <a:alphaModFix/>
              </a:blip>
              <a:srcRect b="7880" l="0" r="25705" t="58020"/>
              <a:stretch/>
            </p:blipFill>
            <p:spPr>
              <a:xfrm>
                <a:off x="434211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9" name="Google Shape;1049;p51"/>
          <p:cNvGrpSpPr/>
          <p:nvPr/>
        </p:nvGrpSpPr>
        <p:grpSpPr>
          <a:xfrm>
            <a:off x="10560256" y="6422376"/>
            <a:ext cx="236515" cy="276268"/>
            <a:chOff x="1867281" y="2112978"/>
            <a:chExt cx="862249" cy="1007173"/>
          </a:xfrm>
        </p:grpSpPr>
        <p:sp>
          <p:nvSpPr>
            <p:cNvPr id="1050" name="Google Shape;1050;p51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51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51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3" name="Google Shape;1053;p51"/>
          <p:cNvGrpSpPr/>
          <p:nvPr/>
        </p:nvGrpSpPr>
        <p:grpSpPr>
          <a:xfrm>
            <a:off x="10736587" y="6452577"/>
            <a:ext cx="877438" cy="232073"/>
            <a:chOff x="2510123" y="2223087"/>
            <a:chExt cx="3198827" cy="846057"/>
          </a:xfrm>
        </p:grpSpPr>
        <p:sp>
          <p:nvSpPr>
            <p:cNvPr id="1054" name="Google Shape;1054;p51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51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51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51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51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51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51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51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51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51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4" name="Google Shape;1064;p51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65" name="Google Shape;1065;p51"/>
          <p:cNvSpPr txBox="1"/>
          <p:nvPr>
            <p:ph type="title"/>
          </p:nvPr>
        </p:nvSpPr>
        <p:spPr>
          <a:xfrm>
            <a:off x="525803" y="1676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51"/>
          <p:cNvSpPr txBox="1"/>
          <p:nvPr>
            <p:ph idx="1" type="body"/>
          </p:nvPr>
        </p:nvSpPr>
        <p:spPr>
          <a:xfrm>
            <a:off x="547231" y="1642813"/>
            <a:ext cx="5010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7" name="Google Shape;1067;p51"/>
          <p:cNvSpPr txBox="1"/>
          <p:nvPr>
            <p:ph idx="2" type="body"/>
          </p:nvPr>
        </p:nvSpPr>
        <p:spPr>
          <a:xfrm>
            <a:off x="6178597" y="1642813"/>
            <a:ext cx="5010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68" name="Google Shape;1068;p51"/>
          <p:cNvPicPr preferRelativeResize="0"/>
          <p:nvPr/>
        </p:nvPicPr>
        <p:blipFill rotWithShape="1">
          <a:blip r:embed="rId4">
            <a:alphaModFix/>
          </a:blip>
          <a:srcRect b="0" l="0" r="0" t="66841"/>
          <a:stretch/>
        </p:blipFill>
        <p:spPr>
          <a:xfrm>
            <a:off x="8598373" y="11992"/>
            <a:ext cx="3413254" cy="1184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Title and Content">
  <p:cSld name="22_Title and Content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52"/>
          <p:cNvSpPr/>
          <p:nvPr/>
        </p:nvSpPr>
        <p:spPr>
          <a:xfrm rot="10800000">
            <a:off x="0" y="-138"/>
            <a:ext cx="12192000" cy="13257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2" name="Google Shape;1072;p52"/>
          <p:cNvGrpSpPr/>
          <p:nvPr/>
        </p:nvGrpSpPr>
        <p:grpSpPr>
          <a:xfrm>
            <a:off x="199560" y="6218358"/>
            <a:ext cx="10189799" cy="561970"/>
            <a:chOff x="133763" y="6238116"/>
            <a:chExt cx="9826228" cy="541919"/>
          </a:xfrm>
        </p:grpSpPr>
        <p:grpSp>
          <p:nvGrpSpPr>
            <p:cNvPr id="1073" name="Google Shape;1073;p52"/>
            <p:cNvGrpSpPr/>
            <p:nvPr/>
          </p:nvGrpSpPr>
          <p:grpSpPr>
            <a:xfrm>
              <a:off x="133763" y="6238116"/>
              <a:ext cx="5663933" cy="541918"/>
              <a:chOff x="95237" y="5702010"/>
              <a:chExt cx="11678213" cy="1117357"/>
            </a:xfrm>
          </p:grpSpPr>
          <p:pic>
            <p:nvPicPr>
              <p:cNvPr id="1074" name="Google Shape;1074;p52"/>
              <p:cNvPicPr preferRelativeResize="0"/>
              <p:nvPr/>
            </p:nvPicPr>
            <p:blipFill rotWithShape="1">
              <a:blip r:embed="rId2">
                <a:alphaModFix/>
              </a:blip>
              <a:srcRect b="57157" l="0" r="25705" t="8743"/>
              <a:stretch/>
            </p:blipFill>
            <p:spPr>
              <a:xfrm>
                <a:off x="9523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5" name="Google Shape;1075;p52"/>
              <p:cNvPicPr preferRelativeResize="0"/>
              <p:nvPr/>
            </p:nvPicPr>
            <p:blipFill rotWithShape="1">
              <a:blip r:embed="rId2">
                <a:alphaModFix/>
              </a:blip>
              <a:srcRect b="7880" l="0" r="25705" t="58020"/>
              <a:stretch/>
            </p:blipFill>
            <p:spPr>
              <a:xfrm>
                <a:off x="434211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6" name="Google Shape;1076;p52"/>
              <p:cNvPicPr preferRelativeResize="0"/>
              <p:nvPr/>
            </p:nvPicPr>
            <p:blipFill rotWithShape="1">
              <a:blip r:embed="rId3">
                <a:alphaModFix/>
              </a:blip>
              <a:srcRect b="58391" l="0" r="45166" t="7508"/>
              <a:stretch/>
            </p:blipFill>
            <p:spPr>
              <a:xfrm>
                <a:off x="8628330" y="5702010"/>
                <a:ext cx="3145120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77" name="Google Shape;1077;p52"/>
            <p:cNvGrpSpPr/>
            <p:nvPr/>
          </p:nvGrpSpPr>
          <p:grpSpPr>
            <a:xfrm>
              <a:off x="5833523" y="6247972"/>
              <a:ext cx="4126468" cy="532063"/>
              <a:chOff x="95237" y="5722331"/>
              <a:chExt cx="8508182" cy="1097036"/>
            </a:xfrm>
          </p:grpSpPr>
          <p:pic>
            <p:nvPicPr>
              <p:cNvPr id="1078" name="Google Shape;1078;p52"/>
              <p:cNvPicPr preferRelativeResize="0"/>
              <p:nvPr/>
            </p:nvPicPr>
            <p:blipFill rotWithShape="1">
              <a:blip r:embed="rId2">
                <a:alphaModFix/>
              </a:blip>
              <a:srcRect b="57157" l="0" r="25705" t="8743"/>
              <a:stretch/>
            </p:blipFill>
            <p:spPr>
              <a:xfrm>
                <a:off x="9523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9" name="Google Shape;1079;p52"/>
              <p:cNvPicPr preferRelativeResize="0"/>
              <p:nvPr/>
            </p:nvPicPr>
            <p:blipFill rotWithShape="1">
              <a:blip r:embed="rId2">
                <a:alphaModFix/>
              </a:blip>
              <a:srcRect b="7880" l="0" r="25705" t="58020"/>
              <a:stretch/>
            </p:blipFill>
            <p:spPr>
              <a:xfrm>
                <a:off x="434211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80" name="Google Shape;1080;p52"/>
          <p:cNvGrpSpPr/>
          <p:nvPr/>
        </p:nvGrpSpPr>
        <p:grpSpPr>
          <a:xfrm>
            <a:off x="10560256" y="6422376"/>
            <a:ext cx="236515" cy="276268"/>
            <a:chOff x="1867281" y="2112978"/>
            <a:chExt cx="862249" cy="1007173"/>
          </a:xfrm>
        </p:grpSpPr>
        <p:sp>
          <p:nvSpPr>
            <p:cNvPr id="1081" name="Google Shape;1081;p52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52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52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52"/>
          <p:cNvGrpSpPr/>
          <p:nvPr/>
        </p:nvGrpSpPr>
        <p:grpSpPr>
          <a:xfrm>
            <a:off x="10736587" y="6452577"/>
            <a:ext cx="877438" cy="232073"/>
            <a:chOff x="2510123" y="2223087"/>
            <a:chExt cx="3198827" cy="846057"/>
          </a:xfrm>
        </p:grpSpPr>
        <p:sp>
          <p:nvSpPr>
            <p:cNvPr id="1085" name="Google Shape;1085;p52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52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52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52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52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52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52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52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52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52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5" name="Google Shape;1095;p52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96" name="Google Shape;1096;p52"/>
          <p:cNvSpPr txBox="1"/>
          <p:nvPr>
            <p:ph type="title"/>
          </p:nvPr>
        </p:nvSpPr>
        <p:spPr>
          <a:xfrm>
            <a:off x="525803" y="1676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7" name="Google Shape;1097;p52"/>
          <p:cNvPicPr preferRelativeResize="0"/>
          <p:nvPr/>
        </p:nvPicPr>
        <p:blipFill rotWithShape="1">
          <a:blip r:embed="rId4">
            <a:alphaModFix/>
          </a:blip>
          <a:srcRect b="0" l="0" r="0" t="66841"/>
          <a:stretch/>
        </p:blipFill>
        <p:spPr>
          <a:xfrm>
            <a:off x="8598373" y="11992"/>
            <a:ext cx="3413254" cy="1184446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52"/>
          <p:cNvSpPr txBox="1"/>
          <p:nvPr>
            <p:ph idx="1" type="body"/>
          </p:nvPr>
        </p:nvSpPr>
        <p:spPr>
          <a:xfrm>
            <a:off x="531983" y="1595036"/>
            <a:ext cx="34584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9" name="Google Shape;1099;p52"/>
          <p:cNvSpPr txBox="1"/>
          <p:nvPr>
            <p:ph idx="2" type="body"/>
          </p:nvPr>
        </p:nvSpPr>
        <p:spPr>
          <a:xfrm>
            <a:off x="4403341" y="1595036"/>
            <a:ext cx="34584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0" name="Google Shape;1100;p52"/>
          <p:cNvSpPr txBox="1"/>
          <p:nvPr>
            <p:ph idx="3" type="body"/>
          </p:nvPr>
        </p:nvSpPr>
        <p:spPr>
          <a:xfrm>
            <a:off x="8279382" y="1595036"/>
            <a:ext cx="34584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and Content">
  <p:cSld name="18_Title and Content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53"/>
          <p:cNvSpPr/>
          <p:nvPr/>
        </p:nvSpPr>
        <p:spPr>
          <a:xfrm rot="10800000">
            <a:off x="0" y="-138"/>
            <a:ext cx="12192000" cy="13257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53"/>
          <p:cNvGrpSpPr/>
          <p:nvPr/>
        </p:nvGrpSpPr>
        <p:grpSpPr>
          <a:xfrm>
            <a:off x="199560" y="6218358"/>
            <a:ext cx="10189799" cy="561970"/>
            <a:chOff x="133763" y="6238116"/>
            <a:chExt cx="9826228" cy="541919"/>
          </a:xfrm>
        </p:grpSpPr>
        <p:grpSp>
          <p:nvGrpSpPr>
            <p:cNvPr id="1105" name="Google Shape;1105;p53"/>
            <p:cNvGrpSpPr/>
            <p:nvPr/>
          </p:nvGrpSpPr>
          <p:grpSpPr>
            <a:xfrm>
              <a:off x="133763" y="6238116"/>
              <a:ext cx="5663933" cy="541918"/>
              <a:chOff x="95237" y="5702010"/>
              <a:chExt cx="11678213" cy="1117357"/>
            </a:xfrm>
          </p:grpSpPr>
          <p:pic>
            <p:nvPicPr>
              <p:cNvPr id="1106" name="Google Shape;1106;p53"/>
              <p:cNvPicPr preferRelativeResize="0"/>
              <p:nvPr/>
            </p:nvPicPr>
            <p:blipFill rotWithShape="1">
              <a:blip r:embed="rId2">
                <a:alphaModFix/>
              </a:blip>
              <a:srcRect b="57157" l="0" r="25705" t="8743"/>
              <a:stretch/>
            </p:blipFill>
            <p:spPr>
              <a:xfrm>
                <a:off x="9523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7" name="Google Shape;1107;p53"/>
              <p:cNvPicPr preferRelativeResize="0"/>
              <p:nvPr/>
            </p:nvPicPr>
            <p:blipFill rotWithShape="1">
              <a:blip r:embed="rId2">
                <a:alphaModFix/>
              </a:blip>
              <a:srcRect b="7880" l="0" r="25705" t="58020"/>
              <a:stretch/>
            </p:blipFill>
            <p:spPr>
              <a:xfrm>
                <a:off x="434211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8" name="Google Shape;1108;p53"/>
              <p:cNvPicPr preferRelativeResize="0"/>
              <p:nvPr/>
            </p:nvPicPr>
            <p:blipFill rotWithShape="1">
              <a:blip r:embed="rId3">
                <a:alphaModFix/>
              </a:blip>
              <a:srcRect b="58391" l="0" r="45166" t="7508"/>
              <a:stretch/>
            </p:blipFill>
            <p:spPr>
              <a:xfrm>
                <a:off x="8628330" y="5702010"/>
                <a:ext cx="3145120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09" name="Google Shape;1109;p53"/>
            <p:cNvGrpSpPr/>
            <p:nvPr/>
          </p:nvGrpSpPr>
          <p:grpSpPr>
            <a:xfrm>
              <a:off x="5833523" y="6247972"/>
              <a:ext cx="4126468" cy="532063"/>
              <a:chOff x="95237" y="5722331"/>
              <a:chExt cx="8508182" cy="1097036"/>
            </a:xfrm>
          </p:grpSpPr>
          <p:pic>
            <p:nvPicPr>
              <p:cNvPr id="1110" name="Google Shape;1110;p53"/>
              <p:cNvPicPr preferRelativeResize="0"/>
              <p:nvPr/>
            </p:nvPicPr>
            <p:blipFill rotWithShape="1">
              <a:blip r:embed="rId2">
                <a:alphaModFix/>
              </a:blip>
              <a:srcRect b="57157" l="0" r="25705" t="8743"/>
              <a:stretch/>
            </p:blipFill>
            <p:spPr>
              <a:xfrm>
                <a:off x="9523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1" name="Google Shape;1111;p53"/>
              <p:cNvPicPr preferRelativeResize="0"/>
              <p:nvPr/>
            </p:nvPicPr>
            <p:blipFill rotWithShape="1">
              <a:blip r:embed="rId2">
                <a:alphaModFix/>
              </a:blip>
              <a:srcRect b="7880" l="0" r="25705" t="58020"/>
              <a:stretch/>
            </p:blipFill>
            <p:spPr>
              <a:xfrm>
                <a:off x="434211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12" name="Google Shape;1112;p53"/>
          <p:cNvGrpSpPr/>
          <p:nvPr/>
        </p:nvGrpSpPr>
        <p:grpSpPr>
          <a:xfrm>
            <a:off x="10560256" y="6422376"/>
            <a:ext cx="236515" cy="276268"/>
            <a:chOff x="1867281" y="2112978"/>
            <a:chExt cx="862249" cy="1007173"/>
          </a:xfrm>
        </p:grpSpPr>
        <p:sp>
          <p:nvSpPr>
            <p:cNvPr id="1113" name="Google Shape;1113;p53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53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53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53"/>
          <p:cNvGrpSpPr/>
          <p:nvPr/>
        </p:nvGrpSpPr>
        <p:grpSpPr>
          <a:xfrm>
            <a:off x="10736587" y="6452577"/>
            <a:ext cx="877438" cy="232073"/>
            <a:chOff x="2510123" y="2223087"/>
            <a:chExt cx="3198827" cy="846057"/>
          </a:xfrm>
        </p:grpSpPr>
        <p:sp>
          <p:nvSpPr>
            <p:cNvPr id="1117" name="Google Shape;1117;p53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53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53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53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53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53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53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53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53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53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7" name="Google Shape;1127;p53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28" name="Google Shape;1128;p53"/>
          <p:cNvSpPr txBox="1"/>
          <p:nvPr>
            <p:ph type="title"/>
          </p:nvPr>
        </p:nvSpPr>
        <p:spPr>
          <a:xfrm>
            <a:off x="525803" y="1676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29" name="Google Shape;1129;p53"/>
          <p:cNvPicPr preferRelativeResize="0"/>
          <p:nvPr/>
        </p:nvPicPr>
        <p:blipFill rotWithShape="1">
          <a:blip r:embed="rId4">
            <a:alphaModFix/>
          </a:blip>
          <a:srcRect b="0" l="0" r="0" t="66841"/>
          <a:stretch/>
        </p:blipFill>
        <p:spPr>
          <a:xfrm>
            <a:off x="8598373" y="11992"/>
            <a:ext cx="3413254" cy="1184446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53"/>
          <p:cNvSpPr txBox="1"/>
          <p:nvPr>
            <p:ph idx="1" type="body"/>
          </p:nvPr>
        </p:nvSpPr>
        <p:spPr>
          <a:xfrm>
            <a:off x="531983" y="1509693"/>
            <a:ext cx="54171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1" name="Google Shape;1131;p53"/>
          <p:cNvSpPr txBox="1"/>
          <p:nvPr>
            <p:ph idx="2" type="body"/>
          </p:nvPr>
        </p:nvSpPr>
        <p:spPr>
          <a:xfrm>
            <a:off x="6242820" y="1509693"/>
            <a:ext cx="54171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2" name="Google Shape;1132;p53"/>
          <p:cNvSpPr txBox="1"/>
          <p:nvPr>
            <p:ph idx="3" type="body"/>
          </p:nvPr>
        </p:nvSpPr>
        <p:spPr>
          <a:xfrm>
            <a:off x="531983" y="3899325"/>
            <a:ext cx="54171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3" name="Google Shape;1133;p53"/>
          <p:cNvSpPr txBox="1"/>
          <p:nvPr>
            <p:ph idx="4" type="body"/>
          </p:nvPr>
        </p:nvSpPr>
        <p:spPr>
          <a:xfrm>
            <a:off x="6242820" y="3899325"/>
            <a:ext cx="54171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 1">
  <p:cSld name="8_Title and Content_1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54"/>
          <p:cNvSpPr/>
          <p:nvPr/>
        </p:nvSpPr>
        <p:spPr>
          <a:xfrm rot="10800000">
            <a:off x="0" y="-138"/>
            <a:ext cx="12192000" cy="13257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6" name="Google Shape;1136;p54"/>
          <p:cNvGrpSpPr/>
          <p:nvPr/>
        </p:nvGrpSpPr>
        <p:grpSpPr>
          <a:xfrm>
            <a:off x="199560" y="6218358"/>
            <a:ext cx="10189799" cy="561970"/>
            <a:chOff x="133763" y="6238116"/>
            <a:chExt cx="9826228" cy="541919"/>
          </a:xfrm>
        </p:grpSpPr>
        <p:grpSp>
          <p:nvGrpSpPr>
            <p:cNvPr id="1137" name="Google Shape;1137;p54"/>
            <p:cNvGrpSpPr/>
            <p:nvPr/>
          </p:nvGrpSpPr>
          <p:grpSpPr>
            <a:xfrm>
              <a:off x="133763" y="6238116"/>
              <a:ext cx="5663933" cy="541918"/>
              <a:chOff x="95237" y="5702010"/>
              <a:chExt cx="11678213" cy="1117357"/>
            </a:xfrm>
          </p:grpSpPr>
          <p:pic>
            <p:nvPicPr>
              <p:cNvPr id="1138" name="Google Shape;1138;p54"/>
              <p:cNvPicPr preferRelativeResize="0"/>
              <p:nvPr/>
            </p:nvPicPr>
            <p:blipFill rotWithShape="1">
              <a:blip r:embed="rId2">
                <a:alphaModFix/>
              </a:blip>
              <a:srcRect b="57157" l="0" r="25705" t="8743"/>
              <a:stretch/>
            </p:blipFill>
            <p:spPr>
              <a:xfrm>
                <a:off x="9523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9" name="Google Shape;1139;p54"/>
              <p:cNvPicPr preferRelativeResize="0"/>
              <p:nvPr/>
            </p:nvPicPr>
            <p:blipFill rotWithShape="1">
              <a:blip r:embed="rId2">
                <a:alphaModFix/>
              </a:blip>
              <a:srcRect b="7880" l="0" r="25705" t="58020"/>
              <a:stretch/>
            </p:blipFill>
            <p:spPr>
              <a:xfrm>
                <a:off x="434211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0" name="Google Shape;1140;p54"/>
              <p:cNvPicPr preferRelativeResize="0"/>
              <p:nvPr/>
            </p:nvPicPr>
            <p:blipFill rotWithShape="1">
              <a:blip r:embed="rId3">
                <a:alphaModFix/>
              </a:blip>
              <a:srcRect b="58391" l="0" r="45166" t="7508"/>
              <a:stretch/>
            </p:blipFill>
            <p:spPr>
              <a:xfrm>
                <a:off x="8628330" y="5702010"/>
                <a:ext cx="3145120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41" name="Google Shape;1141;p54"/>
            <p:cNvGrpSpPr/>
            <p:nvPr/>
          </p:nvGrpSpPr>
          <p:grpSpPr>
            <a:xfrm>
              <a:off x="5833523" y="6247972"/>
              <a:ext cx="4126468" cy="532063"/>
              <a:chOff x="95237" y="5722331"/>
              <a:chExt cx="8508182" cy="1097036"/>
            </a:xfrm>
          </p:grpSpPr>
          <p:pic>
            <p:nvPicPr>
              <p:cNvPr id="1142" name="Google Shape;1142;p54"/>
              <p:cNvPicPr preferRelativeResize="0"/>
              <p:nvPr/>
            </p:nvPicPr>
            <p:blipFill rotWithShape="1">
              <a:blip r:embed="rId2">
                <a:alphaModFix/>
              </a:blip>
              <a:srcRect b="57157" l="0" r="25705" t="8743"/>
              <a:stretch/>
            </p:blipFill>
            <p:spPr>
              <a:xfrm>
                <a:off x="9523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3" name="Google Shape;1143;p54"/>
              <p:cNvPicPr preferRelativeResize="0"/>
              <p:nvPr/>
            </p:nvPicPr>
            <p:blipFill rotWithShape="1">
              <a:blip r:embed="rId2">
                <a:alphaModFix/>
              </a:blip>
              <a:srcRect b="7880" l="0" r="25705" t="58020"/>
              <a:stretch/>
            </p:blipFill>
            <p:spPr>
              <a:xfrm>
                <a:off x="434211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144" name="Google Shape;114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60204" y="6429654"/>
            <a:ext cx="1053966" cy="275254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54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46" name="Google Shape;1146;p54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7" name="Google Shape;1147;p54"/>
          <p:cNvSpPr txBox="1"/>
          <p:nvPr>
            <p:ph idx="1" type="body"/>
          </p:nvPr>
        </p:nvSpPr>
        <p:spPr>
          <a:xfrm>
            <a:off x="531982" y="1595036"/>
            <a:ext cx="105093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3258"/>
              </a:buClr>
              <a:buSzPts val="28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Title and Content">
  <p:cSld name="19_Title and Content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55"/>
          <p:cNvSpPr/>
          <p:nvPr/>
        </p:nvSpPr>
        <p:spPr>
          <a:xfrm rot="10800000">
            <a:off x="0" y="-138"/>
            <a:ext cx="12192000" cy="13257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0" name="Google Shape;1150;p55"/>
          <p:cNvGrpSpPr/>
          <p:nvPr/>
        </p:nvGrpSpPr>
        <p:grpSpPr>
          <a:xfrm>
            <a:off x="199560" y="6218358"/>
            <a:ext cx="10189799" cy="561970"/>
            <a:chOff x="133763" y="6238116"/>
            <a:chExt cx="9826228" cy="541919"/>
          </a:xfrm>
        </p:grpSpPr>
        <p:grpSp>
          <p:nvGrpSpPr>
            <p:cNvPr id="1151" name="Google Shape;1151;p55"/>
            <p:cNvGrpSpPr/>
            <p:nvPr/>
          </p:nvGrpSpPr>
          <p:grpSpPr>
            <a:xfrm>
              <a:off x="133763" y="6238116"/>
              <a:ext cx="5663933" cy="541918"/>
              <a:chOff x="95237" y="5702010"/>
              <a:chExt cx="11678213" cy="1117357"/>
            </a:xfrm>
          </p:grpSpPr>
          <p:pic>
            <p:nvPicPr>
              <p:cNvPr id="1152" name="Google Shape;1152;p55"/>
              <p:cNvPicPr preferRelativeResize="0"/>
              <p:nvPr/>
            </p:nvPicPr>
            <p:blipFill rotWithShape="1">
              <a:blip r:embed="rId2">
                <a:alphaModFix/>
              </a:blip>
              <a:srcRect b="57157" l="0" r="25705" t="8743"/>
              <a:stretch/>
            </p:blipFill>
            <p:spPr>
              <a:xfrm>
                <a:off x="9523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3" name="Google Shape;1153;p55"/>
              <p:cNvPicPr preferRelativeResize="0"/>
              <p:nvPr/>
            </p:nvPicPr>
            <p:blipFill rotWithShape="1">
              <a:blip r:embed="rId2">
                <a:alphaModFix/>
              </a:blip>
              <a:srcRect b="7880" l="0" r="25705" t="58020"/>
              <a:stretch/>
            </p:blipFill>
            <p:spPr>
              <a:xfrm>
                <a:off x="434211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4" name="Google Shape;1154;p55"/>
              <p:cNvPicPr preferRelativeResize="0"/>
              <p:nvPr/>
            </p:nvPicPr>
            <p:blipFill rotWithShape="1">
              <a:blip r:embed="rId3">
                <a:alphaModFix/>
              </a:blip>
              <a:srcRect b="58391" l="0" r="45166" t="7508"/>
              <a:stretch/>
            </p:blipFill>
            <p:spPr>
              <a:xfrm>
                <a:off x="8628330" y="5702010"/>
                <a:ext cx="3145120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55" name="Google Shape;1155;p55"/>
            <p:cNvGrpSpPr/>
            <p:nvPr/>
          </p:nvGrpSpPr>
          <p:grpSpPr>
            <a:xfrm>
              <a:off x="5833523" y="6247972"/>
              <a:ext cx="4126468" cy="532063"/>
              <a:chOff x="95237" y="5722331"/>
              <a:chExt cx="8508182" cy="1097036"/>
            </a:xfrm>
          </p:grpSpPr>
          <p:pic>
            <p:nvPicPr>
              <p:cNvPr id="1156" name="Google Shape;1156;p55"/>
              <p:cNvPicPr preferRelativeResize="0"/>
              <p:nvPr/>
            </p:nvPicPr>
            <p:blipFill rotWithShape="1">
              <a:blip r:embed="rId2">
                <a:alphaModFix/>
              </a:blip>
              <a:srcRect b="57157" l="0" r="25705" t="8743"/>
              <a:stretch/>
            </p:blipFill>
            <p:spPr>
              <a:xfrm>
                <a:off x="9523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7" name="Google Shape;1157;p55"/>
              <p:cNvPicPr preferRelativeResize="0"/>
              <p:nvPr/>
            </p:nvPicPr>
            <p:blipFill rotWithShape="1">
              <a:blip r:embed="rId2">
                <a:alphaModFix/>
              </a:blip>
              <a:srcRect b="7880" l="0" r="25705" t="58020"/>
              <a:stretch/>
            </p:blipFill>
            <p:spPr>
              <a:xfrm>
                <a:off x="434211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158" name="Google Shape;115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60204" y="6429654"/>
            <a:ext cx="1053966" cy="275254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55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60" name="Google Shape;1160;p55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1" name="Google Shape;1161;p55"/>
          <p:cNvSpPr txBox="1"/>
          <p:nvPr>
            <p:ph idx="1" type="body"/>
          </p:nvPr>
        </p:nvSpPr>
        <p:spPr>
          <a:xfrm>
            <a:off x="531982" y="1595036"/>
            <a:ext cx="53670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3258"/>
              </a:buClr>
              <a:buSzPts val="28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2" name="Google Shape;1162;p55"/>
          <p:cNvSpPr txBox="1"/>
          <p:nvPr>
            <p:ph idx="2" type="body"/>
          </p:nvPr>
        </p:nvSpPr>
        <p:spPr>
          <a:xfrm>
            <a:off x="6330616" y="1595036"/>
            <a:ext cx="53670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3258"/>
              </a:buClr>
              <a:buSzPts val="28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53258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and Content">
  <p:cSld name="16_Title and Content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56"/>
          <p:cNvSpPr/>
          <p:nvPr/>
        </p:nvSpPr>
        <p:spPr>
          <a:xfrm rot="10800000">
            <a:off x="0" y="-138"/>
            <a:ext cx="12192000" cy="13257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5" name="Google Shape;1165;p56"/>
          <p:cNvGrpSpPr/>
          <p:nvPr/>
        </p:nvGrpSpPr>
        <p:grpSpPr>
          <a:xfrm>
            <a:off x="199560" y="6218358"/>
            <a:ext cx="10189799" cy="561970"/>
            <a:chOff x="133763" y="6238116"/>
            <a:chExt cx="9826228" cy="541919"/>
          </a:xfrm>
        </p:grpSpPr>
        <p:grpSp>
          <p:nvGrpSpPr>
            <p:cNvPr id="1166" name="Google Shape;1166;p56"/>
            <p:cNvGrpSpPr/>
            <p:nvPr/>
          </p:nvGrpSpPr>
          <p:grpSpPr>
            <a:xfrm>
              <a:off x="133763" y="6238116"/>
              <a:ext cx="5663933" cy="541918"/>
              <a:chOff x="95237" y="5702010"/>
              <a:chExt cx="11678213" cy="1117357"/>
            </a:xfrm>
          </p:grpSpPr>
          <p:pic>
            <p:nvPicPr>
              <p:cNvPr id="1167" name="Google Shape;1167;p56"/>
              <p:cNvPicPr preferRelativeResize="0"/>
              <p:nvPr/>
            </p:nvPicPr>
            <p:blipFill rotWithShape="1">
              <a:blip r:embed="rId2">
                <a:alphaModFix/>
              </a:blip>
              <a:srcRect b="57157" l="0" r="25705" t="8743"/>
              <a:stretch/>
            </p:blipFill>
            <p:spPr>
              <a:xfrm>
                <a:off x="9523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8" name="Google Shape;1168;p56"/>
              <p:cNvPicPr preferRelativeResize="0"/>
              <p:nvPr/>
            </p:nvPicPr>
            <p:blipFill rotWithShape="1">
              <a:blip r:embed="rId2">
                <a:alphaModFix/>
              </a:blip>
              <a:srcRect b="7880" l="0" r="25705" t="58020"/>
              <a:stretch/>
            </p:blipFill>
            <p:spPr>
              <a:xfrm>
                <a:off x="434211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9" name="Google Shape;1169;p56"/>
              <p:cNvPicPr preferRelativeResize="0"/>
              <p:nvPr/>
            </p:nvPicPr>
            <p:blipFill rotWithShape="1">
              <a:blip r:embed="rId3">
                <a:alphaModFix/>
              </a:blip>
              <a:srcRect b="58391" l="0" r="45166" t="7508"/>
              <a:stretch/>
            </p:blipFill>
            <p:spPr>
              <a:xfrm>
                <a:off x="8628330" y="5702010"/>
                <a:ext cx="3145120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70" name="Google Shape;1170;p56"/>
            <p:cNvGrpSpPr/>
            <p:nvPr/>
          </p:nvGrpSpPr>
          <p:grpSpPr>
            <a:xfrm>
              <a:off x="5833523" y="6247972"/>
              <a:ext cx="4126468" cy="532063"/>
              <a:chOff x="95237" y="5722331"/>
              <a:chExt cx="8508182" cy="1097036"/>
            </a:xfrm>
          </p:grpSpPr>
          <p:pic>
            <p:nvPicPr>
              <p:cNvPr id="1171" name="Google Shape;1171;p56"/>
              <p:cNvPicPr preferRelativeResize="0"/>
              <p:nvPr/>
            </p:nvPicPr>
            <p:blipFill rotWithShape="1">
              <a:blip r:embed="rId2">
                <a:alphaModFix/>
              </a:blip>
              <a:srcRect b="57157" l="0" r="25705" t="8743"/>
              <a:stretch/>
            </p:blipFill>
            <p:spPr>
              <a:xfrm>
                <a:off x="9523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2" name="Google Shape;1172;p56"/>
              <p:cNvPicPr preferRelativeResize="0"/>
              <p:nvPr/>
            </p:nvPicPr>
            <p:blipFill rotWithShape="1">
              <a:blip r:embed="rId2">
                <a:alphaModFix/>
              </a:blip>
              <a:srcRect b="7880" l="0" r="25705" t="58020"/>
              <a:stretch/>
            </p:blipFill>
            <p:spPr>
              <a:xfrm>
                <a:off x="434211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173" name="Google Shape;117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60204" y="6429654"/>
            <a:ext cx="1053966" cy="275254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56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75" name="Google Shape;1175;p56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6" name="Google Shape;1176;p56"/>
          <p:cNvSpPr txBox="1"/>
          <p:nvPr>
            <p:ph idx="1" type="body"/>
          </p:nvPr>
        </p:nvSpPr>
        <p:spPr>
          <a:xfrm>
            <a:off x="531983" y="1595036"/>
            <a:ext cx="34584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2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7" name="Google Shape;1177;p56"/>
          <p:cNvSpPr txBox="1"/>
          <p:nvPr>
            <p:ph idx="2" type="body"/>
          </p:nvPr>
        </p:nvSpPr>
        <p:spPr>
          <a:xfrm>
            <a:off x="4403341" y="1595036"/>
            <a:ext cx="34584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2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8" name="Google Shape;1178;p56"/>
          <p:cNvSpPr txBox="1"/>
          <p:nvPr>
            <p:ph idx="3" type="body"/>
          </p:nvPr>
        </p:nvSpPr>
        <p:spPr>
          <a:xfrm>
            <a:off x="8279382" y="1595036"/>
            <a:ext cx="3458400" cy="4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2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Title and Content">
  <p:cSld name="23_Title and Content"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57"/>
          <p:cNvSpPr/>
          <p:nvPr/>
        </p:nvSpPr>
        <p:spPr>
          <a:xfrm rot="10800000">
            <a:off x="0" y="-138"/>
            <a:ext cx="12192000" cy="13257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1" name="Google Shape;1181;p57"/>
          <p:cNvGrpSpPr/>
          <p:nvPr/>
        </p:nvGrpSpPr>
        <p:grpSpPr>
          <a:xfrm>
            <a:off x="199560" y="6218358"/>
            <a:ext cx="10189799" cy="561970"/>
            <a:chOff x="133763" y="6238116"/>
            <a:chExt cx="9826228" cy="541919"/>
          </a:xfrm>
        </p:grpSpPr>
        <p:grpSp>
          <p:nvGrpSpPr>
            <p:cNvPr id="1182" name="Google Shape;1182;p57"/>
            <p:cNvGrpSpPr/>
            <p:nvPr/>
          </p:nvGrpSpPr>
          <p:grpSpPr>
            <a:xfrm>
              <a:off x="133763" y="6238116"/>
              <a:ext cx="5663933" cy="541918"/>
              <a:chOff x="95237" y="5702010"/>
              <a:chExt cx="11678213" cy="1117357"/>
            </a:xfrm>
          </p:grpSpPr>
          <p:pic>
            <p:nvPicPr>
              <p:cNvPr id="1183" name="Google Shape;1183;p57"/>
              <p:cNvPicPr preferRelativeResize="0"/>
              <p:nvPr/>
            </p:nvPicPr>
            <p:blipFill rotWithShape="1">
              <a:blip r:embed="rId2">
                <a:alphaModFix/>
              </a:blip>
              <a:srcRect b="57157" l="0" r="25705" t="8743"/>
              <a:stretch/>
            </p:blipFill>
            <p:spPr>
              <a:xfrm>
                <a:off x="9523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4" name="Google Shape;1184;p57"/>
              <p:cNvPicPr preferRelativeResize="0"/>
              <p:nvPr/>
            </p:nvPicPr>
            <p:blipFill rotWithShape="1">
              <a:blip r:embed="rId2">
                <a:alphaModFix/>
              </a:blip>
              <a:srcRect b="7880" l="0" r="25705" t="58020"/>
              <a:stretch/>
            </p:blipFill>
            <p:spPr>
              <a:xfrm>
                <a:off x="434211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5" name="Google Shape;1185;p57"/>
              <p:cNvPicPr preferRelativeResize="0"/>
              <p:nvPr/>
            </p:nvPicPr>
            <p:blipFill rotWithShape="1">
              <a:blip r:embed="rId3">
                <a:alphaModFix/>
              </a:blip>
              <a:srcRect b="58391" l="0" r="45166" t="7508"/>
              <a:stretch/>
            </p:blipFill>
            <p:spPr>
              <a:xfrm>
                <a:off x="8628330" y="5702010"/>
                <a:ext cx="3145120" cy="10970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86" name="Google Shape;1186;p57"/>
            <p:cNvGrpSpPr/>
            <p:nvPr/>
          </p:nvGrpSpPr>
          <p:grpSpPr>
            <a:xfrm>
              <a:off x="5833523" y="6247972"/>
              <a:ext cx="4126468" cy="532063"/>
              <a:chOff x="95237" y="5722331"/>
              <a:chExt cx="8508182" cy="1097036"/>
            </a:xfrm>
          </p:grpSpPr>
          <p:pic>
            <p:nvPicPr>
              <p:cNvPr id="1187" name="Google Shape;1187;p57"/>
              <p:cNvPicPr preferRelativeResize="0"/>
              <p:nvPr/>
            </p:nvPicPr>
            <p:blipFill rotWithShape="1">
              <a:blip r:embed="rId2">
                <a:alphaModFix/>
              </a:blip>
              <a:srcRect b="57157" l="0" r="25705" t="8743"/>
              <a:stretch/>
            </p:blipFill>
            <p:spPr>
              <a:xfrm>
                <a:off x="9523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8" name="Google Shape;1188;p57"/>
              <p:cNvPicPr preferRelativeResize="0"/>
              <p:nvPr/>
            </p:nvPicPr>
            <p:blipFill rotWithShape="1">
              <a:blip r:embed="rId2">
                <a:alphaModFix/>
              </a:blip>
              <a:srcRect b="7880" l="0" r="25705" t="58020"/>
              <a:stretch/>
            </p:blipFill>
            <p:spPr>
              <a:xfrm>
                <a:off x="4342117" y="5722331"/>
                <a:ext cx="4261302" cy="10970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189" name="Google Shape;118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60204" y="6429654"/>
            <a:ext cx="1053966" cy="275254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57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91" name="Google Shape;1191;p57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2" name="Google Shape;1192;p57"/>
          <p:cNvSpPr txBox="1"/>
          <p:nvPr>
            <p:ph idx="1" type="body"/>
          </p:nvPr>
        </p:nvSpPr>
        <p:spPr>
          <a:xfrm>
            <a:off x="531983" y="1486298"/>
            <a:ext cx="54171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2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57"/>
          <p:cNvSpPr txBox="1"/>
          <p:nvPr>
            <p:ph idx="2" type="body"/>
          </p:nvPr>
        </p:nvSpPr>
        <p:spPr>
          <a:xfrm>
            <a:off x="6242820" y="1486298"/>
            <a:ext cx="54171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2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4" name="Google Shape;1194;p57"/>
          <p:cNvSpPr txBox="1"/>
          <p:nvPr>
            <p:ph idx="3" type="body"/>
          </p:nvPr>
        </p:nvSpPr>
        <p:spPr>
          <a:xfrm>
            <a:off x="531983" y="3875930"/>
            <a:ext cx="54171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2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5" name="Google Shape;1195;p57"/>
          <p:cNvSpPr txBox="1"/>
          <p:nvPr>
            <p:ph idx="4" type="body"/>
          </p:nvPr>
        </p:nvSpPr>
        <p:spPr>
          <a:xfrm>
            <a:off x="6242820" y="3875930"/>
            <a:ext cx="54171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2340"/>
              </a:buClr>
              <a:buSzPts val="2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B234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1B234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and Content">
  <p:cSld name="9_Title and Content"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58"/>
          <p:cNvSpPr/>
          <p:nvPr/>
        </p:nvSpPr>
        <p:spPr>
          <a:xfrm>
            <a:off x="0" y="0"/>
            <a:ext cx="12192000" cy="3813900"/>
          </a:xfrm>
          <a:prstGeom prst="rect">
            <a:avLst/>
          </a:prstGeom>
          <a:solidFill>
            <a:srgbClr val="1C24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8" name="Google Shape;119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67624" y="-2346057"/>
            <a:ext cx="3413254" cy="3572010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58"/>
          <p:cNvSpPr/>
          <p:nvPr/>
        </p:nvSpPr>
        <p:spPr>
          <a:xfrm flipH="1">
            <a:off x="540819" y="1695210"/>
            <a:ext cx="4338300" cy="456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0" name="Google Shape;120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0204" y="6429654"/>
            <a:ext cx="1053966" cy="275254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58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02" name="Google Shape;1202;p58"/>
          <p:cNvSpPr txBox="1"/>
          <p:nvPr>
            <p:ph type="title"/>
          </p:nvPr>
        </p:nvSpPr>
        <p:spPr>
          <a:xfrm>
            <a:off x="558800" y="365125"/>
            <a:ext cx="6335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3" name="Google Shape;1203;p58"/>
          <p:cNvSpPr txBox="1"/>
          <p:nvPr>
            <p:ph idx="1" type="body"/>
          </p:nvPr>
        </p:nvSpPr>
        <p:spPr>
          <a:xfrm>
            <a:off x="540798" y="2210187"/>
            <a:ext cx="105336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4" name="Google Shape;1204;p58"/>
          <p:cNvSpPr txBox="1"/>
          <p:nvPr>
            <p:ph idx="2" type="body"/>
          </p:nvPr>
        </p:nvSpPr>
        <p:spPr>
          <a:xfrm>
            <a:off x="540798" y="4105895"/>
            <a:ext cx="5313600" cy="17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325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5" name="Google Shape;1205;p58"/>
          <p:cNvSpPr txBox="1"/>
          <p:nvPr>
            <p:ph idx="3" type="body"/>
          </p:nvPr>
        </p:nvSpPr>
        <p:spPr>
          <a:xfrm>
            <a:off x="6337612" y="4105895"/>
            <a:ext cx="5248500" cy="17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325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532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59"/>
          <p:cNvSpPr/>
          <p:nvPr/>
        </p:nvSpPr>
        <p:spPr>
          <a:xfrm rot="10800000">
            <a:off x="0" y="-100"/>
            <a:ext cx="12192000" cy="2540100"/>
          </a:xfrm>
          <a:prstGeom prst="rect">
            <a:avLst/>
          </a:prstGeom>
          <a:gradFill>
            <a:gsLst>
              <a:gs pos="0">
                <a:srgbClr val="369BD6"/>
              </a:gs>
              <a:gs pos="97860">
                <a:srgbClr val="124B97"/>
              </a:gs>
              <a:gs pos="100000">
                <a:srgbClr val="124B9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59"/>
          <p:cNvSpPr txBox="1"/>
          <p:nvPr>
            <p:ph idx="1" type="body"/>
          </p:nvPr>
        </p:nvSpPr>
        <p:spPr>
          <a:xfrm>
            <a:off x="716858" y="3027681"/>
            <a:ext cx="3387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244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9" name="Google Shape;1209;p59"/>
          <p:cNvSpPr txBox="1"/>
          <p:nvPr>
            <p:ph idx="2" type="body"/>
          </p:nvPr>
        </p:nvSpPr>
        <p:spPr>
          <a:xfrm>
            <a:off x="4394778" y="3027681"/>
            <a:ext cx="3387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244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0" name="Google Shape;1210;p59"/>
          <p:cNvSpPr txBox="1"/>
          <p:nvPr>
            <p:ph idx="3" type="body"/>
          </p:nvPr>
        </p:nvSpPr>
        <p:spPr>
          <a:xfrm>
            <a:off x="8082858" y="3027681"/>
            <a:ext cx="3387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244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9F1D3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9F1D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11" name="Google Shape;121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60204" y="6429654"/>
            <a:ext cx="1053966" cy="275254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59"/>
          <p:cNvSpPr txBox="1"/>
          <p:nvPr/>
        </p:nvSpPr>
        <p:spPr>
          <a:xfrm>
            <a:off x="11513199" y="6385173"/>
            <a:ext cx="498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13" name="Google Shape;1213;p59"/>
          <p:cNvSpPr txBox="1"/>
          <p:nvPr>
            <p:ph type="title"/>
          </p:nvPr>
        </p:nvSpPr>
        <p:spPr>
          <a:xfrm>
            <a:off x="830868" y="23771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Condensed Medium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4" name="Google Shape;1214;p59"/>
          <p:cNvSpPr txBox="1"/>
          <p:nvPr>
            <p:ph idx="4" type="body"/>
          </p:nvPr>
        </p:nvSpPr>
        <p:spPr>
          <a:xfrm>
            <a:off x="838200" y="1698404"/>
            <a:ext cx="105084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5559" y="0"/>
            <a:ext cx="307187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7"/>
          <p:cNvSpPr txBox="1"/>
          <p:nvPr>
            <p:ph type="title"/>
          </p:nvPr>
        </p:nvSpPr>
        <p:spPr>
          <a:xfrm>
            <a:off x="1350380" y="2872278"/>
            <a:ext cx="457504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 Condensed Medium"/>
              <a:buNone/>
              <a:defRPr b="0" i="0" sz="4800" u="none" cap="none" strike="noStrike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5" name="Google Shape;85;p7"/>
          <p:cNvGrpSpPr/>
          <p:nvPr/>
        </p:nvGrpSpPr>
        <p:grpSpPr>
          <a:xfrm>
            <a:off x="6995123" y="0"/>
            <a:ext cx="7245483" cy="7245483"/>
            <a:chOff x="6995123" y="0"/>
            <a:chExt cx="7245483" cy="7245483"/>
          </a:xfrm>
        </p:grpSpPr>
        <p:sp>
          <p:nvSpPr>
            <p:cNvPr id="86" name="Google Shape;86;p7"/>
            <p:cNvSpPr/>
            <p:nvPr/>
          </p:nvSpPr>
          <p:spPr>
            <a:xfrm>
              <a:off x="6995123" y="0"/>
              <a:ext cx="7245483" cy="7245483"/>
            </a:xfrm>
            <a:prstGeom prst="ellipse">
              <a:avLst/>
            </a:prstGeom>
            <a:noFill/>
            <a:ln cap="flat" cmpd="sng" w="422275">
              <a:solidFill>
                <a:srgbClr val="00AD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7804513" y="764132"/>
              <a:ext cx="5626702" cy="5626702"/>
            </a:xfrm>
            <a:prstGeom prst="ellipse">
              <a:avLst/>
            </a:prstGeom>
            <a:noFill/>
            <a:ln cap="flat" cmpd="sng" w="422275">
              <a:solidFill>
                <a:srgbClr val="39B4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8632610" y="1628668"/>
              <a:ext cx="3970508" cy="3970508"/>
            </a:xfrm>
            <a:prstGeom prst="ellipse">
              <a:avLst/>
            </a:prstGeom>
            <a:noFill/>
            <a:ln cap="flat" cmpd="sng" w="422275">
              <a:solidFill>
                <a:srgbClr val="F692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7"/>
          <p:cNvSpPr txBox="1"/>
          <p:nvPr/>
        </p:nvSpPr>
        <p:spPr>
          <a:xfrm>
            <a:off x="11513199" y="6385173"/>
            <a:ext cx="4984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6611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8"/>
          <p:cNvSpPr/>
          <p:nvPr/>
        </p:nvSpPr>
        <p:spPr>
          <a:xfrm>
            <a:off x="0" y="2338086"/>
            <a:ext cx="12192000" cy="2349662"/>
          </a:xfrm>
          <a:prstGeom prst="rect">
            <a:avLst/>
          </a:prstGeom>
          <a:solidFill>
            <a:srgbClr val="1C2440">
              <a:alpha val="8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8"/>
          <p:cNvSpPr txBox="1"/>
          <p:nvPr>
            <p:ph type="ctrTitle"/>
          </p:nvPr>
        </p:nvSpPr>
        <p:spPr>
          <a:xfrm>
            <a:off x="2116720" y="3119187"/>
            <a:ext cx="7958559" cy="7874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Condensed Medium"/>
              <a:buNone/>
              <a:defRPr b="0" i="0" sz="4400" u="none" cap="none" strike="noStrike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11701696" y="6439553"/>
            <a:ext cx="342983" cy="28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C2440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9"/>
          <p:cNvSpPr txBox="1"/>
          <p:nvPr>
            <p:ph type="ctrTitle"/>
          </p:nvPr>
        </p:nvSpPr>
        <p:spPr>
          <a:xfrm>
            <a:off x="838200" y="1493133"/>
            <a:ext cx="3895846" cy="1849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arlow Condensed Medium"/>
              <a:buNone/>
              <a:defRPr b="0" i="0" sz="4400" u="none" cap="none" strike="noStrike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9"/>
          <p:cNvSpPr txBox="1"/>
          <p:nvPr>
            <p:ph idx="1" type="subTitle"/>
          </p:nvPr>
        </p:nvSpPr>
        <p:spPr>
          <a:xfrm>
            <a:off x="838200" y="3602037"/>
            <a:ext cx="3895846" cy="1965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9"/>
          <p:cNvSpPr/>
          <p:nvPr/>
        </p:nvSpPr>
        <p:spPr>
          <a:xfrm>
            <a:off x="6545439" y="713548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9"/>
          <p:cNvSpPr/>
          <p:nvPr/>
        </p:nvSpPr>
        <p:spPr>
          <a:xfrm>
            <a:off x="6545439" y="1848338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9"/>
          <p:cNvSpPr/>
          <p:nvPr/>
        </p:nvSpPr>
        <p:spPr>
          <a:xfrm>
            <a:off x="6545439" y="2983128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9"/>
          <p:cNvSpPr/>
          <p:nvPr/>
        </p:nvSpPr>
        <p:spPr>
          <a:xfrm>
            <a:off x="6545439" y="4117918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9"/>
          <p:cNvSpPr/>
          <p:nvPr/>
        </p:nvSpPr>
        <p:spPr>
          <a:xfrm>
            <a:off x="6545439" y="5252708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9"/>
          <p:cNvSpPr/>
          <p:nvPr/>
        </p:nvSpPr>
        <p:spPr>
          <a:xfrm>
            <a:off x="6545439" y="6387496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9"/>
          <p:cNvSpPr/>
          <p:nvPr/>
        </p:nvSpPr>
        <p:spPr>
          <a:xfrm>
            <a:off x="6545439" y="-421242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9"/>
          <p:cNvSpPr/>
          <p:nvPr/>
        </p:nvSpPr>
        <p:spPr>
          <a:xfrm>
            <a:off x="5411040" y="713548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9"/>
          <p:cNvSpPr/>
          <p:nvPr/>
        </p:nvSpPr>
        <p:spPr>
          <a:xfrm>
            <a:off x="5411040" y="1848338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9"/>
          <p:cNvSpPr/>
          <p:nvPr/>
        </p:nvSpPr>
        <p:spPr>
          <a:xfrm>
            <a:off x="5411040" y="2983128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9"/>
          <p:cNvSpPr/>
          <p:nvPr/>
        </p:nvSpPr>
        <p:spPr>
          <a:xfrm>
            <a:off x="5411040" y="4117918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9"/>
          <p:cNvSpPr/>
          <p:nvPr/>
        </p:nvSpPr>
        <p:spPr>
          <a:xfrm>
            <a:off x="5411040" y="5252708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9"/>
          <p:cNvSpPr/>
          <p:nvPr/>
        </p:nvSpPr>
        <p:spPr>
          <a:xfrm>
            <a:off x="5411040" y="6387496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9"/>
          <p:cNvSpPr/>
          <p:nvPr/>
        </p:nvSpPr>
        <p:spPr>
          <a:xfrm>
            <a:off x="5411040" y="-421242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9"/>
          <p:cNvSpPr/>
          <p:nvPr/>
        </p:nvSpPr>
        <p:spPr>
          <a:xfrm>
            <a:off x="7691487" y="713548"/>
            <a:ext cx="891251" cy="891251"/>
          </a:xfrm>
          <a:prstGeom prst="ellipse">
            <a:avLst/>
          </a:prstGeom>
          <a:solidFill>
            <a:srgbClr val="3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7691487" y="1848338"/>
            <a:ext cx="891251" cy="891251"/>
          </a:xfrm>
          <a:prstGeom prst="ellipse">
            <a:avLst/>
          </a:prstGeom>
          <a:solidFill>
            <a:srgbClr val="3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7691487" y="2983128"/>
            <a:ext cx="891251" cy="891251"/>
          </a:xfrm>
          <a:prstGeom prst="ellipse">
            <a:avLst/>
          </a:prstGeom>
          <a:solidFill>
            <a:srgbClr val="3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7691487" y="4117918"/>
            <a:ext cx="891251" cy="891251"/>
          </a:xfrm>
          <a:prstGeom prst="ellipse">
            <a:avLst/>
          </a:prstGeom>
          <a:solidFill>
            <a:srgbClr val="3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7691487" y="5252708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7691487" y="6387496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9"/>
          <p:cNvSpPr/>
          <p:nvPr/>
        </p:nvSpPr>
        <p:spPr>
          <a:xfrm>
            <a:off x="7691487" y="-421242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/>
          <p:nvPr/>
        </p:nvSpPr>
        <p:spPr>
          <a:xfrm>
            <a:off x="8837535" y="713548"/>
            <a:ext cx="891251" cy="891251"/>
          </a:xfrm>
          <a:prstGeom prst="ellipse">
            <a:avLst/>
          </a:prstGeom>
          <a:solidFill>
            <a:srgbClr val="3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8837535" y="1848338"/>
            <a:ext cx="891251" cy="891251"/>
          </a:xfrm>
          <a:prstGeom prst="ellipse">
            <a:avLst/>
          </a:prstGeom>
          <a:solidFill>
            <a:srgbClr val="F692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8837535" y="2983128"/>
            <a:ext cx="891251" cy="891251"/>
          </a:xfrm>
          <a:prstGeom prst="ellipse">
            <a:avLst/>
          </a:prstGeom>
          <a:solidFill>
            <a:srgbClr val="F692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8837535" y="4117918"/>
            <a:ext cx="891251" cy="891251"/>
          </a:xfrm>
          <a:prstGeom prst="ellipse">
            <a:avLst/>
          </a:prstGeom>
          <a:solidFill>
            <a:srgbClr val="3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/>
          <p:nvPr/>
        </p:nvSpPr>
        <p:spPr>
          <a:xfrm>
            <a:off x="8837535" y="5252708"/>
            <a:ext cx="891251" cy="891251"/>
          </a:xfrm>
          <a:prstGeom prst="ellipse">
            <a:avLst/>
          </a:prstGeom>
          <a:solidFill>
            <a:srgbClr val="3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9"/>
          <p:cNvSpPr/>
          <p:nvPr/>
        </p:nvSpPr>
        <p:spPr>
          <a:xfrm>
            <a:off x="8837535" y="6387496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8837535" y="-421242"/>
            <a:ext cx="891251" cy="891251"/>
          </a:xfrm>
          <a:prstGeom prst="ellipse">
            <a:avLst/>
          </a:prstGeom>
          <a:solidFill>
            <a:srgbClr val="3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11105247" y="713548"/>
            <a:ext cx="891251" cy="891251"/>
          </a:xfrm>
          <a:prstGeom prst="ellipse">
            <a:avLst/>
          </a:prstGeom>
          <a:solidFill>
            <a:srgbClr val="F692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11105247" y="1848338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9"/>
          <p:cNvSpPr/>
          <p:nvPr/>
        </p:nvSpPr>
        <p:spPr>
          <a:xfrm>
            <a:off x="11105247" y="2983128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9"/>
          <p:cNvSpPr/>
          <p:nvPr/>
        </p:nvSpPr>
        <p:spPr>
          <a:xfrm>
            <a:off x="11105247" y="4117918"/>
            <a:ext cx="891251" cy="891251"/>
          </a:xfrm>
          <a:prstGeom prst="ellipse">
            <a:avLst/>
          </a:prstGeom>
          <a:solidFill>
            <a:srgbClr val="F692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11105247" y="5252708"/>
            <a:ext cx="891251" cy="891251"/>
          </a:xfrm>
          <a:prstGeom prst="ellipse">
            <a:avLst/>
          </a:prstGeom>
          <a:solidFill>
            <a:srgbClr val="3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9"/>
          <p:cNvSpPr/>
          <p:nvPr/>
        </p:nvSpPr>
        <p:spPr>
          <a:xfrm>
            <a:off x="11105247" y="6387496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9"/>
          <p:cNvSpPr/>
          <p:nvPr/>
        </p:nvSpPr>
        <p:spPr>
          <a:xfrm>
            <a:off x="11105247" y="-421242"/>
            <a:ext cx="891251" cy="891251"/>
          </a:xfrm>
          <a:prstGeom prst="ellipse">
            <a:avLst/>
          </a:prstGeom>
          <a:solidFill>
            <a:srgbClr val="3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9"/>
          <p:cNvSpPr/>
          <p:nvPr/>
        </p:nvSpPr>
        <p:spPr>
          <a:xfrm>
            <a:off x="9947007" y="713548"/>
            <a:ext cx="891251" cy="891251"/>
          </a:xfrm>
          <a:prstGeom prst="ellipse">
            <a:avLst/>
          </a:prstGeom>
          <a:solidFill>
            <a:srgbClr val="F692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9"/>
          <p:cNvSpPr/>
          <p:nvPr/>
        </p:nvSpPr>
        <p:spPr>
          <a:xfrm>
            <a:off x="9947007" y="1848338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9"/>
          <p:cNvSpPr/>
          <p:nvPr/>
        </p:nvSpPr>
        <p:spPr>
          <a:xfrm>
            <a:off x="9947007" y="2983128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9947007" y="4117918"/>
            <a:ext cx="891251" cy="891251"/>
          </a:xfrm>
          <a:prstGeom prst="ellipse">
            <a:avLst/>
          </a:prstGeom>
          <a:solidFill>
            <a:srgbClr val="F692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9"/>
          <p:cNvSpPr/>
          <p:nvPr/>
        </p:nvSpPr>
        <p:spPr>
          <a:xfrm>
            <a:off x="9947007" y="5252708"/>
            <a:ext cx="891251" cy="891251"/>
          </a:xfrm>
          <a:prstGeom prst="ellipse">
            <a:avLst/>
          </a:prstGeom>
          <a:solidFill>
            <a:srgbClr val="3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9"/>
          <p:cNvSpPr/>
          <p:nvPr/>
        </p:nvSpPr>
        <p:spPr>
          <a:xfrm>
            <a:off x="9947007" y="6387496"/>
            <a:ext cx="891251" cy="891251"/>
          </a:xfrm>
          <a:prstGeom prst="ellipse">
            <a:avLst/>
          </a:prstGeom>
          <a:solidFill>
            <a:srgbClr val="10418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/>
          <p:nvPr/>
        </p:nvSpPr>
        <p:spPr>
          <a:xfrm>
            <a:off x="9947007" y="-421242"/>
            <a:ext cx="891251" cy="891251"/>
          </a:xfrm>
          <a:prstGeom prst="ellipse">
            <a:avLst/>
          </a:prstGeom>
          <a:solidFill>
            <a:srgbClr val="3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9"/>
          <p:cNvSpPr txBox="1"/>
          <p:nvPr>
            <p:ph idx="12" type="sldNum"/>
          </p:nvPr>
        </p:nvSpPr>
        <p:spPr>
          <a:xfrm>
            <a:off x="11701696" y="6439553"/>
            <a:ext cx="342983" cy="281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9F1D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9F1D3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9F1D3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9F1D3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9F1D3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9F1D3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9F1D3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9F1D3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9F1D3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2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5554" y="-1"/>
            <a:ext cx="8696446" cy="6847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5559" y="0"/>
            <a:ext cx="307187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0"/>
          <p:cNvSpPr txBox="1"/>
          <p:nvPr>
            <p:ph type="title"/>
          </p:nvPr>
        </p:nvSpPr>
        <p:spPr>
          <a:xfrm>
            <a:off x="980440" y="1395349"/>
            <a:ext cx="457504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arlow Condensed Medium"/>
              <a:buNone/>
              <a:defRPr b="0" i="0" sz="4800" u="none" cap="none" strike="noStrike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7" name="Google Shape;147;p10"/>
          <p:cNvGrpSpPr/>
          <p:nvPr/>
        </p:nvGrpSpPr>
        <p:grpSpPr>
          <a:xfrm>
            <a:off x="10560204" y="6422318"/>
            <a:ext cx="236491" cy="276240"/>
            <a:chOff x="1867281" y="2112978"/>
            <a:chExt cx="862249" cy="1007173"/>
          </a:xfrm>
        </p:grpSpPr>
        <p:sp>
          <p:nvSpPr>
            <p:cNvPr id="148" name="Google Shape;148;p10"/>
            <p:cNvSpPr/>
            <p:nvPr/>
          </p:nvSpPr>
          <p:spPr>
            <a:xfrm>
              <a:off x="2217038" y="2257901"/>
              <a:ext cx="318182" cy="748903"/>
            </a:xfrm>
            <a:custGeom>
              <a:rect b="b" l="l" r="r" t="t"/>
              <a:pathLst>
                <a:path extrusionOk="0" h="748903" w="318182">
                  <a:moveTo>
                    <a:pt x="318183" y="0"/>
                  </a:moveTo>
                  <a:cubicBezTo>
                    <a:pt x="137636" y="35623"/>
                    <a:pt x="0" y="195929"/>
                    <a:pt x="0" y="387001"/>
                  </a:cubicBezTo>
                  <a:cubicBezTo>
                    <a:pt x="0" y="548116"/>
                    <a:pt x="97155" y="688181"/>
                    <a:pt x="237220" y="748903"/>
                  </a:cubicBezTo>
                  <a:cubicBezTo>
                    <a:pt x="140065" y="664702"/>
                    <a:pt x="78534" y="540830"/>
                    <a:pt x="78534" y="402384"/>
                  </a:cubicBezTo>
                  <a:cubicBezTo>
                    <a:pt x="79343" y="229124"/>
                    <a:pt x="175689" y="77724"/>
                    <a:pt x="318183" y="0"/>
                  </a:cubicBezTo>
                  <a:close/>
                </a:path>
              </a:pathLst>
            </a:custGeom>
            <a:solidFill>
              <a:srgbClr val="F693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0"/>
            <p:cNvSpPr/>
            <p:nvPr/>
          </p:nvSpPr>
          <p:spPr>
            <a:xfrm>
              <a:off x="1867281" y="2112978"/>
              <a:ext cx="695467" cy="1007173"/>
            </a:xfrm>
            <a:custGeom>
              <a:rect b="b" l="l" r="r" t="t"/>
              <a:pathLst>
                <a:path extrusionOk="0" h="1007173" w="695467">
                  <a:moveTo>
                    <a:pt x="225076" y="749713"/>
                  </a:moveTo>
                  <a:cubicBezTo>
                    <a:pt x="182975" y="681704"/>
                    <a:pt x="158686" y="600742"/>
                    <a:pt x="158686" y="514921"/>
                  </a:cubicBezTo>
                  <a:cubicBezTo>
                    <a:pt x="158686" y="429101"/>
                    <a:pt x="182975" y="348139"/>
                    <a:pt x="225076" y="280130"/>
                  </a:cubicBezTo>
                  <a:cubicBezTo>
                    <a:pt x="307658" y="133588"/>
                    <a:pt x="463915" y="34814"/>
                    <a:pt x="643652" y="34814"/>
                  </a:cubicBezTo>
                  <a:cubicBezTo>
                    <a:pt x="660654" y="34814"/>
                    <a:pt x="678466" y="35623"/>
                    <a:pt x="695468" y="38052"/>
                  </a:cubicBezTo>
                  <a:cubicBezTo>
                    <a:pt x="636365" y="13764"/>
                    <a:pt x="571595" y="0"/>
                    <a:pt x="503587" y="0"/>
                  </a:cubicBezTo>
                  <a:cubicBezTo>
                    <a:pt x="225885" y="0"/>
                    <a:pt x="0" y="225076"/>
                    <a:pt x="0" y="503587"/>
                  </a:cubicBezTo>
                  <a:cubicBezTo>
                    <a:pt x="0" y="782098"/>
                    <a:pt x="225076" y="1007173"/>
                    <a:pt x="503587" y="1007173"/>
                  </a:cubicBezTo>
                  <a:cubicBezTo>
                    <a:pt x="541639" y="1007173"/>
                    <a:pt x="578072" y="1003125"/>
                    <a:pt x="612886" y="995029"/>
                  </a:cubicBezTo>
                  <a:cubicBezTo>
                    <a:pt x="446913" y="983694"/>
                    <a:pt x="303609" y="887349"/>
                    <a:pt x="225076" y="749713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0"/>
            <p:cNvSpPr/>
            <p:nvPr/>
          </p:nvSpPr>
          <p:spPr>
            <a:xfrm>
              <a:off x="2062400" y="2179367"/>
              <a:ext cx="667130" cy="897064"/>
            </a:xfrm>
            <a:custGeom>
              <a:rect b="b" l="l" r="r" t="t"/>
              <a:pathLst>
                <a:path extrusionOk="0" h="897064" w="667130">
                  <a:moveTo>
                    <a:pt x="123063" y="465534"/>
                  </a:moveTo>
                  <a:cubicBezTo>
                    <a:pt x="123063" y="229933"/>
                    <a:pt x="314135" y="39672"/>
                    <a:pt x="548926" y="39672"/>
                  </a:cubicBezTo>
                  <a:cubicBezTo>
                    <a:pt x="590217" y="39672"/>
                    <a:pt x="629888" y="45339"/>
                    <a:pt x="667131" y="56674"/>
                  </a:cubicBezTo>
                  <a:cubicBezTo>
                    <a:pt x="602361" y="20241"/>
                    <a:pt x="527876" y="0"/>
                    <a:pt x="448532" y="0"/>
                  </a:cubicBezTo>
                  <a:cubicBezTo>
                    <a:pt x="200787" y="0"/>
                    <a:pt x="0" y="200787"/>
                    <a:pt x="0" y="448532"/>
                  </a:cubicBezTo>
                  <a:cubicBezTo>
                    <a:pt x="0" y="696278"/>
                    <a:pt x="200787" y="897065"/>
                    <a:pt x="448532" y="897065"/>
                  </a:cubicBezTo>
                  <a:cubicBezTo>
                    <a:pt x="473631" y="897065"/>
                    <a:pt x="498729" y="894636"/>
                    <a:pt x="522208" y="890587"/>
                  </a:cubicBezTo>
                  <a:cubicBezTo>
                    <a:pt x="299561" y="877634"/>
                    <a:pt x="123063" y="692229"/>
                    <a:pt x="123063" y="465534"/>
                  </a:cubicBezTo>
                  <a:close/>
                </a:path>
              </a:pathLst>
            </a:custGeom>
            <a:solidFill>
              <a:srgbClr val="38B3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p10"/>
          <p:cNvGrpSpPr/>
          <p:nvPr/>
        </p:nvGrpSpPr>
        <p:grpSpPr>
          <a:xfrm>
            <a:off x="10736518" y="6452518"/>
            <a:ext cx="877350" cy="232051"/>
            <a:chOff x="2510123" y="2223087"/>
            <a:chExt cx="3198827" cy="846057"/>
          </a:xfrm>
        </p:grpSpPr>
        <p:sp>
          <p:nvSpPr>
            <p:cNvPr id="152" name="Google Shape;152;p10"/>
            <p:cNvSpPr/>
            <p:nvPr/>
          </p:nvSpPr>
          <p:spPr>
            <a:xfrm>
              <a:off x="2510123" y="2406037"/>
              <a:ext cx="368379" cy="478513"/>
            </a:xfrm>
            <a:custGeom>
              <a:rect b="b" l="l" r="r" t="t"/>
              <a:pathLst>
                <a:path extrusionOk="0" h="478513" w="368379">
                  <a:moveTo>
                    <a:pt x="368379" y="398361"/>
                  </a:moveTo>
                  <a:cubicBezTo>
                    <a:pt x="348948" y="421840"/>
                    <a:pt x="325469" y="440461"/>
                    <a:pt x="298752" y="455035"/>
                  </a:cubicBezTo>
                  <a:cubicBezTo>
                    <a:pt x="272034" y="470417"/>
                    <a:pt x="241268" y="478514"/>
                    <a:pt x="205645" y="478514"/>
                  </a:cubicBezTo>
                  <a:cubicBezTo>
                    <a:pt x="152210" y="478514"/>
                    <a:pt x="105251" y="459892"/>
                    <a:pt x="64770" y="421840"/>
                  </a:cubicBezTo>
                  <a:cubicBezTo>
                    <a:pt x="22669" y="384597"/>
                    <a:pt x="1619" y="323875"/>
                    <a:pt x="0" y="239674"/>
                  </a:cubicBezTo>
                  <a:cubicBezTo>
                    <a:pt x="810" y="154664"/>
                    <a:pt x="22669" y="93132"/>
                    <a:pt x="64770" y="55080"/>
                  </a:cubicBezTo>
                  <a:cubicBezTo>
                    <a:pt x="105251" y="17837"/>
                    <a:pt x="152210" y="-784"/>
                    <a:pt x="205645" y="25"/>
                  </a:cubicBezTo>
                  <a:cubicBezTo>
                    <a:pt x="240459" y="835"/>
                    <a:pt x="272034" y="8122"/>
                    <a:pt x="298752" y="22695"/>
                  </a:cubicBezTo>
                  <a:cubicBezTo>
                    <a:pt x="325469" y="37268"/>
                    <a:pt x="348948" y="56699"/>
                    <a:pt x="368379" y="81797"/>
                  </a:cubicBezTo>
                  <a:lnTo>
                    <a:pt x="301180" y="143329"/>
                  </a:lnTo>
                  <a:cubicBezTo>
                    <a:pt x="278511" y="111754"/>
                    <a:pt x="247745" y="95561"/>
                    <a:pt x="208883" y="93942"/>
                  </a:cubicBezTo>
                  <a:cubicBezTo>
                    <a:pt x="131159" y="93132"/>
                    <a:pt x="92297" y="141710"/>
                    <a:pt x="90678" y="240484"/>
                  </a:cubicBezTo>
                  <a:cubicBezTo>
                    <a:pt x="91488" y="338449"/>
                    <a:pt x="131159" y="387026"/>
                    <a:pt x="208883" y="385407"/>
                  </a:cubicBezTo>
                  <a:cubicBezTo>
                    <a:pt x="246936" y="384597"/>
                    <a:pt x="277701" y="368405"/>
                    <a:pt x="301180" y="336829"/>
                  </a:cubicBezTo>
                  <a:lnTo>
                    <a:pt x="368379" y="3983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2920603" y="2405981"/>
              <a:ext cx="365140" cy="478569"/>
            </a:xfrm>
            <a:custGeom>
              <a:rect b="b" l="l" r="r" t="t"/>
              <a:pathLst>
                <a:path extrusionOk="0" h="478569" w="365140">
                  <a:moveTo>
                    <a:pt x="272034" y="432421"/>
                  </a:moveTo>
                  <a:lnTo>
                    <a:pt x="270415" y="432421"/>
                  </a:lnTo>
                  <a:cubicBezTo>
                    <a:pt x="262318" y="448613"/>
                    <a:pt x="248555" y="459948"/>
                    <a:pt x="231553" y="467235"/>
                  </a:cubicBezTo>
                  <a:cubicBezTo>
                    <a:pt x="213741" y="475331"/>
                    <a:pt x="190262" y="478569"/>
                    <a:pt x="159496" y="478569"/>
                  </a:cubicBezTo>
                  <a:cubicBezTo>
                    <a:pt x="109299" y="477760"/>
                    <a:pt x="69628" y="463996"/>
                    <a:pt x="42910" y="437278"/>
                  </a:cubicBezTo>
                  <a:cubicBezTo>
                    <a:pt x="13764" y="410561"/>
                    <a:pt x="0" y="377366"/>
                    <a:pt x="0" y="336075"/>
                  </a:cubicBezTo>
                  <a:cubicBezTo>
                    <a:pt x="0" y="296404"/>
                    <a:pt x="12144" y="264019"/>
                    <a:pt x="37243" y="238111"/>
                  </a:cubicBezTo>
                  <a:cubicBezTo>
                    <a:pt x="62341" y="211393"/>
                    <a:pt x="98774" y="198439"/>
                    <a:pt x="147352" y="197629"/>
                  </a:cubicBezTo>
                  <a:lnTo>
                    <a:pt x="273653" y="197629"/>
                  </a:lnTo>
                  <a:lnTo>
                    <a:pt x="273653" y="148242"/>
                  </a:lnTo>
                  <a:cubicBezTo>
                    <a:pt x="274463" y="106951"/>
                    <a:pt x="242888" y="86711"/>
                    <a:pt x="180546" y="88330"/>
                  </a:cubicBezTo>
                  <a:cubicBezTo>
                    <a:pt x="157877" y="88330"/>
                    <a:pt x="140065" y="90759"/>
                    <a:pt x="127111" y="95617"/>
                  </a:cubicBezTo>
                  <a:cubicBezTo>
                    <a:pt x="113348" y="101284"/>
                    <a:pt x="102822" y="111000"/>
                    <a:pt x="94726" y="124763"/>
                  </a:cubicBezTo>
                  <a:lnTo>
                    <a:pt x="23479" y="68089"/>
                  </a:lnTo>
                  <a:cubicBezTo>
                    <a:pt x="58293" y="21131"/>
                    <a:pt x="109299" y="-1538"/>
                    <a:pt x="176498" y="81"/>
                  </a:cubicBezTo>
                  <a:cubicBezTo>
                    <a:pt x="233172" y="-729"/>
                    <a:pt x="279321" y="10606"/>
                    <a:pt x="313325" y="33276"/>
                  </a:cubicBezTo>
                  <a:cubicBezTo>
                    <a:pt x="347329" y="56755"/>
                    <a:pt x="364331" y="97236"/>
                    <a:pt x="365141" y="153910"/>
                  </a:cubicBezTo>
                  <a:lnTo>
                    <a:pt x="365141" y="473712"/>
                  </a:lnTo>
                  <a:lnTo>
                    <a:pt x="274463" y="473712"/>
                  </a:lnTo>
                  <a:lnTo>
                    <a:pt x="274463" y="432421"/>
                  </a:lnTo>
                  <a:close/>
                  <a:moveTo>
                    <a:pt x="272034" y="275353"/>
                  </a:moveTo>
                  <a:lnTo>
                    <a:pt x="162735" y="275353"/>
                  </a:lnTo>
                  <a:cubicBezTo>
                    <a:pt x="109299" y="276163"/>
                    <a:pt x="83391" y="295594"/>
                    <a:pt x="84201" y="332027"/>
                  </a:cubicBezTo>
                  <a:cubicBezTo>
                    <a:pt x="84201" y="348220"/>
                    <a:pt x="90678" y="361174"/>
                    <a:pt x="104442" y="372508"/>
                  </a:cubicBezTo>
                  <a:cubicBezTo>
                    <a:pt x="117396" y="384653"/>
                    <a:pt x="139255" y="391130"/>
                    <a:pt x="169212" y="391130"/>
                  </a:cubicBezTo>
                  <a:cubicBezTo>
                    <a:pt x="207264" y="391939"/>
                    <a:pt x="233982" y="387082"/>
                    <a:pt x="250174" y="377366"/>
                  </a:cubicBezTo>
                  <a:cubicBezTo>
                    <a:pt x="264747" y="367651"/>
                    <a:pt x="271224" y="344981"/>
                    <a:pt x="271224" y="309358"/>
                  </a:cubicBezTo>
                  <a:lnTo>
                    <a:pt x="271224" y="275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3394233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5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0"/>
            <p:cNvSpPr/>
            <p:nvPr/>
          </p:nvSpPr>
          <p:spPr>
            <a:xfrm>
              <a:off x="3621738" y="2223087"/>
              <a:ext cx="156257" cy="663082"/>
            </a:xfrm>
            <a:custGeom>
              <a:rect b="b" l="l" r="r" t="t"/>
              <a:pathLst>
                <a:path extrusionOk="0" h="663082" w="156257">
                  <a:moveTo>
                    <a:pt x="0" y="0"/>
                  </a:moveTo>
                  <a:lnTo>
                    <a:pt x="90678" y="0"/>
                  </a:lnTo>
                  <a:lnTo>
                    <a:pt x="90678" y="542449"/>
                  </a:lnTo>
                  <a:cubicBezTo>
                    <a:pt x="90678" y="563499"/>
                    <a:pt x="102013" y="574834"/>
                    <a:pt x="124682" y="574834"/>
                  </a:cubicBezTo>
                  <a:lnTo>
                    <a:pt x="156258" y="574834"/>
                  </a:lnTo>
                  <a:lnTo>
                    <a:pt x="156258" y="663083"/>
                  </a:lnTo>
                  <a:lnTo>
                    <a:pt x="115776" y="663083"/>
                  </a:lnTo>
                  <a:cubicBezTo>
                    <a:pt x="82582" y="663083"/>
                    <a:pt x="55054" y="654177"/>
                    <a:pt x="34004" y="637175"/>
                  </a:cubicBezTo>
                  <a:cubicBezTo>
                    <a:pt x="11335" y="620173"/>
                    <a:pt x="0" y="591026"/>
                    <a:pt x="0" y="5497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3862196" y="2223087"/>
              <a:ext cx="90678" cy="657415"/>
            </a:xfrm>
            <a:custGeom>
              <a:rect b="b" l="l" r="r" t="t"/>
              <a:pathLst>
                <a:path extrusionOk="0" h="657415" w="90678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4058935" y="2223087"/>
              <a:ext cx="361092" cy="663082"/>
            </a:xfrm>
            <a:custGeom>
              <a:rect b="b" l="l" r="r" t="t"/>
              <a:pathLst>
                <a:path extrusionOk="0" h="663082" w="361092">
                  <a:moveTo>
                    <a:pt x="0" y="0"/>
                  </a:moveTo>
                  <a:lnTo>
                    <a:pt x="90678" y="0"/>
                  </a:lnTo>
                  <a:lnTo>
                    <a:pt x="90678" y="238839"/>
                  </a:lnTo>
                  <a:cubicBezTo>
                    <a:pt x="106870" y="222647"/>
                    <a:pt x="125492" y="208883"/>
                    <a:pt x="144923" y="198358"/>
                  </a:cubicBezTo>
                  <a:cubicBezTo>
                    <a:pt x="163544" y="188643"/>
                    <a:pt x="183785" y="183785"/>
                    <a:pt x="207264" y="183785"/>
                  </a:cubicBezTo>
                  <a:cubicBezTo>
                    <a:pt x="263128" y="185404"/>
                    <a:pt x="303609" y="205645"/>
                    <a:pt x="328708" y="245316"/>
                  </a:cubicBezTo>
                  <a:cubicBezTo>
                    <a:pt x="340852" y="259890"/>
                    <a:pt x="349758" y="279321"/>
                    <a:pt x="354616" y="303609"/>
                  </a:cubicBezTo>
                  <a:cubicBezTo>
                    <a:pt x="358664" y="327089"/>
                    <a:pt x="361093" y="367570"/>
                    <a:pt x="361093" y="423434"/>
                  </a:cubicBezTo>
                  <a:cubicBezTo>
                    <a:pt x="361093" y="478488"/>
                    <a:pt x="358664" y="518160"/>
                    <a:pt x="354616" y="542449"/>
                  </a:cubicBezTo>
                  <a:cubicBezTo>
                    <a:pt x="349758" y="567547"/>
                    <a:pt x="341662" y="587788"/>
                    <a:pt x="328708" y="602361"/>
                  </a:cubicBezTo>
                  <a:cubicBezTo>
                    <a:pt x="316563" y="620173"/>
                    <a:pt x="299561" y="634746"/>
                    <a:pt x="279321" y="645271"/>
                  </a:cubicBezTo>
                  <a:cubicBezTo>
                    <a:pt x="259080" y="656606"/>
                    <a:pt x="234791" y="662273"/>
                    <a:pt x="207264" y="663083"/>
                  </a:cubicBezTo>
                  <a:cubicBezTo>
                    <a:pt x="159496" y="662273"/>
                    <a:pt x="120634" y="643652"/>
                    <a:pt x="90678" y="608838"/>
                  </a:cubicBezTo>
                  <a:lnTo>
                    <a:pt x="90678" y="657416"/>
                  </a:lnTo>
                  <a:lnTo>
                    <a:pt x="0" y="657416"/>
                  </a:lnTo>
                  <a:lnTo>
                    <a:pt x="0" y="0"/>
                  </a:lnTo>
                  <a:close/>
                  <a:moveTo>
                    <a:pt x="180546" y="276892"/>
                  </a:moveTo>
                  <a:cubicBezTo>
                    <a:pt x="160306" y="276892"/>
                    <a:pt x="144113" y="280940"/>
                    <a:pt x="131969" y="289846"/>
                  </a:cubicBezTo>
                  <a:cubicBezTo>
                    <a:pt x="119824" y="298752"/>
                    <a:pt x="110109" y="310086"/>
                    <a:pt x="104442" y="323850"/>
                  </a:cubicBezTo>
                  <a:cubicBezTo>
                    <a:pt x="98774" y="337614"/>
                    <a:pt x="95536" y="352997"/>
                    <a:pt x="93917" y="369999"/>
                  </a:cubicBezTo>
                  <a:cubicBezTo>
                    <a:pt x="92297" y="386191"/>
                    <a:pt x="91488" y="404003"/>
                    <a:pt x="91488" y="421815"/>
                  </a:cubicBezTo>
                  <a:cubicBezTo>
                    <a:pt x="91488" y="438007"/>
                    <a:pt x="92297" y="455009"/>
                    <a:pt x="93917" y="472821"/>
                  </a:cubicBezTo>
                  <a:cubicBezTo>
                    <a:pt x="95536" y="490633"/>
                    <a:pt x="99584" y="506016"/>
                    <a:pt x="104442" y="520589"/>
                  </a:cubicBezTo>
                  <a:cubicBezTo>
                    <a:pt x="110109" y="534353"/>
                    <a:pt x="119824" y="546497"/>
                    <a:pt x="131969" y="554593"/>
                  </a:cubicBezTo>
                  <a:cubicBezTo>
                    <a:pt x="144113" y="563499"/>
                    <a:pt x="160306" y="568357"/>
                    <a:pt x="180546" y="568357"/>
                  </a:cubicBezTo>
                  <a:cubicBezTo>
                    <a:pt x="202406" y="568357"/>
                    <a:pt x="219408" y="564309"/>
                    <a:pt x="231553" y="555403"/>
                  </a:cubicBezTo>
                  <a:cubicBezTo>
                    <a:pt x="243697" y="546497"/>
                    <a:pt x="252603" y="535162"/>
                    <a:pt x="258270" y="522208"/>
                  </a:cubicBezTo>
                  <a:cubicBezTo>
                    <a:pt x="263938" y="508445"/>
                    <a:pt x="267986" y="492252"/>
                    <a:pt x="270415" y="474440"/>
                  </a:cubicBezTo>
                  <a:cubicBezTo>
                    <a:pt x="271224" y="457438"/>
                    <a:pt x="271224" y="440436"/>
                    <a:pt x="271224" y="422624"/>
                  </a:cubicBezTo>
                  <a:cubicBezTo>
                    <a:pt x="271224" y="404003"/>
                    <a:pt x="271224" y="385382"/>
                    <a:pt x="270415" y="367570"/>
                  </a:cubicBezTo>
                  <a:cubicBezTo>
                    <a:pt x="267986" y="351377"/>
                    <a:pt x="264747" y="335994"/>
                    <a:pt x="258270" y="321421"/>
                  </a:cubicBezTo>
                  <a:cubicBezTo>
                    <a:pt x="253413" y="307658"/>
                    <a:pt x="244507" y="296323"/>
                    <a:pt x="231553" y="288227"/>
                  </a:cubicBezTo>
                  <a:cubicBezTo>
                    <a:pt x="218599" y="280940"/>
                    <a:pt x="201597" y="276892"/>
                    <a:pt x="180546" y="2768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4516374" y="2406872"/>
              <a:ext cx="306038" cy="472821"/>
            </a:xfrm>
            <a:custGeom>
              <a:rect b="b" l="l" r="r" t="t"/>
              <a:pathLst>
                <a:path extrusionOk="0" h="472821" w="306038">
                  <a:moveTo>
                    <a:pt x="0" y="5667"/>
                  </a:moveTo>
                  <a:lnTo>
                    <a:pt x="90678" y="5667"/>
                  </a:lnTo>
                  <a:lnTo>
                    <a:pt x="90678" y="55055"/>
                  </a:lnTo>
                  <a:lnTo>
                    <a:pt x="92297" y="55055"/>
                  </a:lnTo>
                  <a:cubicBezTo>
                    <a:pt x="122253" y="17812"/>
                    <a:pt x="161925" y="0"/>
                    <a:pt x="210503" y="0"/>
                  </a:cubicBezTo>
                  <a:cubicBezTo>
                    <a:pt x="246936" y="810"/>
                    <a:pt x="278511" y="12954"/>
                    <a:pt x="306038" y="35624"/>
                  </a:cubicBezTo>
                  <a:lnTo>
                    <a:pt x="239649" y="116586"/>
                  </a:lnTo>
                  <a:cubicBezTo>
                    <a:pt x="220218" y="101203"/>
                    <a:pt x="200787" y="93107"/>
                    <a:pt x="179737" y="93107"/>
                  </a:cubicBezTo>
                  <a:cubicBezTo>
                    <a:pt x="156258" y="93107"/>
                    <a:pt x="136827" y="101203"/>
                    <a:pt x="119824" y="116586"/>
                  </a:cubicBezTo>
                  <a:cubicBezTo>
                    <a:pt x="101203" y="131969"/>
                    <a:pt x="91488" y="157067"/>
                    <a:pt x="90678" y="191072"/>
                  </a:cubicBezTo>
                  <a:lnTo>
                    <a:pt x="90678" y="472821"/>
                  </a:lnTo>
                  <a:lnTo>
                    <a:pt x="0" y="472821"/>
                  </a:lnTo>
                  <a:lnTo>
                    <a:pt x="0" y="56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4877466" y="2223087"/>
              <a:ext cx="90677" cy="657415"/>
            </a:xfrm>
            <a:custGeom>
              <a:rect b="b" l="l" r="r" t="t"/>
              <a:pathLst>
                <a:path extrusionOk="0" h="657415" w="90677">
                  <a:moveTo>
                    <a:pt x="0" y="0"/>
                  </a:moveTo>
                  <a:lnTo>
                    <a:pt x="90678" y="0"/>
                  </a:lnTo>
                  <a:lnTo>
                    <a:pt x="90678" y="93917"/>
                  </a:lnTo>
                  <a:lnTo>
                    <a:pt x="0" y="93917"/>
                  </a:lnTo>
                  <a:lnTo>
                    <a:pt x="0" y="0"/>
                  </a:lnTo>
                  <a:close/>
                  <a:moveTo>
                    <a:pt x="0" y="189452"/>
                  </a:moveTo>
                  <a:lnTo>
                    <a:pt x="90678" y="189452"/>
                  </a:lnTo>
                  <a:lnTo>
                    <a:pt x="90678" y="657416"/>
                  </a:lnTo>
                  <a:lnTo>
                    <a:pt x="0" y="657416"/>
                  </a:lnTo>
                  <a:lnTo>
                    <a:pt x="0" y="1894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5055584" y="2270045"/>
              <a:ext cx="203215" cy="616124"/>
            </a:xfrm>
            <a:custGeom>
              <a:rect b="b" l="l" r="r" t="t"/>
              <a:pathLst>
                <a:path extrusionOk="0" h="616124" w="203215">
                  <a:moveTo>
                    <a:pt x="46148" y="0"/>
                  </a:moveTo>
                  <a:lnTo>
                    <a:pt x="136827" y="0"/>
                  </a:lnTo>
                  <a:lnTo>
                    <a:pt x="136827" y="142494"/>
                  </a:lnTo>
                  <a:lnTo>
                    <a:pt x="203216" y="142494"/>
                  </a:lnTo>
                  <a:lnTo>
                    <a:pt x="203216" y="214551"/>
                  </a:lnTo>
                  <a:lnTo>
                    <a:pt x="136827" y="214551"/>
                  </a:lnTo>
                  <a:lnTo>
                    <a:pt x="136827" y="493062"/>
                  </a:lnTo>
                  <a:cubicBezTo>
                    <a:pt x="136017" y="516541"/>
                    <a:pt x="147352" y="528685"/>
                    <a:pt x="169212" y="527876"/>
                  </a:cubicBezTo>
                  <a:lnTo>
                    <a:pt x="203216" y="527876"/>
                  </a:lnTo>
                  <a:lnTo>
                    <a:pt x="203216" y="616125"/>
                  </a:lnTo>
                  <a:lnTo>
                    <a:pt x="155448" y="616125"/>
                  </a:lnTo>
                  <a:cubicBezTo>
                    <a:pt x="123873" y="616125"/>
                    <a:pt x="97155" y="605600"/>
                    <a:pt x="76914" y="585359"/>
                  </a:cubicBezTo>
                  <a:cubicBezTo>
                    <a:pt x="55864" y="565928"/>
                    <a:pt x="45339" y="537591"/>
                    <a:pt x="45339" y="501158"/>
                  </a:cubicBezTo>
                  <a:lnTo>
                    <a:pt x="45339" y="214551"/>
                  </a:lnTo>
                  <a:lnTo>
                    <a:pt x="0" y="214551"/>
                  </a:lnTo>
                  <a:lnTo>
                    <a:pt x="0" y="142494"/>
                  </a:lnTo>
                  <a:lnTo>
                    <a:pt x="45339" y="142494"/>
                  </a:lnTo>
                  <a:lnTo>
                    <a:pt x="453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5300090" y="2412539"/>
              <a:ext cx="408860" cy="656605"/>
            </a:xfrm>
            <a:custGeom>
              <a:rect b="b" l="l" r="r" t="t"/>
              <a:pathLst>
                <a:path extrusionOk="0" h="656605" w="408860">
                  <a:moveTo>
                    <a:pt x="0" y="0"/>
                  </a:moveTo>
                  <a:lnTo>
                    <a:pt x="96345" y="0"/>
                  </a:lnTo>
                  <a:lnTo>
                    <a:pt x="203216" y="327898"/>
                  </a:lnTo>
                  <a:lnTo>
                    <a:pt x="204835" y="327898"/>
                  </a:lnTo>
                  <a:lnTo>
                    <a:pt x="311706" y="0"/>
                  </a:lnTo>
                  <a:lnTo>
                    <a:pt x="408861" y="0"/>
                  </a:lnTo>
                  <a:lnTo>
                    <a:pt x="213741" y="564309"/>
                  </a:lnTo>
                  <a:cubicBezTo>
                    <a:pt x="201597" y="599123"/>
                    <a:pt x="183785" y="623411"/>
                    <a:pt x="161925" y="637175"/>
                  </a:cubicBezTo>
                  <a:cubicBezTo>
                    <a:pt x="139256" y="650129"/>
                    <a:pt x="114157" y="656606"/>
                    <a:pt x="85820" y="656606"/>
                  </a:cubicBezTo>
                  <a:lnTo>
                    <a:pt x="44529" y="656606"/>
                  </a:lnTo>
                  <a:lnTo>
                    <a:pt x="44529" y="568357"/>
                  </a:lnTo>
                  <a:lnTo>
                    <a:pt x="82582" y="568357"/>
                  </a:lnTo>
                  <a:cubicBezTo>
                    <a:pt x="94726" y="568357"/>
                    <a:pt x="105251" y="565118"/>
                    <a:pt x="115777" y="558641"/>
                  </a:cubicBezTo>
                  <a:cubicBezTo>
                    <a:pt x="126302" y="551355"/>
                    <a:pt x="132778" y="541639"/>
                    <a:pt x="136827" y="527875"/>
                  </a:cubicBezTo>
                  <a:lnTo>
                    <a:pt x="161925" y="449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9F1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0"/>
          <p:cNvSpPr txBox="1"/>
          <p:nvPr/>
        </p:nvSpPr>
        <p:spPr>
          <a:xfrm>
            <a:off x="11513199" y="6385173"/>
            <a:ext cx="4984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|  </a:t>
            </a:r>
            <a:fld id="{00000000-1234-1234-1234-123412341234}" type="slidenum">
              <a:rPr b="0" i="0" lang="en-US" sz="900" u="none" cap="none" strike="noStrike">
                <a:solidFill>
                  <a:srgbClr val="898A91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0" i="0" sz="900" u="none" cap="none" strike="noStrike">
              <a:solidFill>
                <a:srgbClr val="898A9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7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9.gif"/><Relationship Id="rId4" Type="http://schemas.openxmlformats.org/officeDocument/2006/relationships/image" Target="../media/image5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6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7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1.png"/><Relationship Id="rId4" Type="http://schemas.openxmlformats.org/officeDocument/2006/relationships/image" Target="../media/image7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8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35.png"/><Relationship Id="rId9" Type="http://schemas.openxmlformats.org/officeDocument/2006/relationships/image" Target="../media/image33.png"/><Relationship Id="rId5" Type="http://schemas.openxmlformats.org/officeDocument/2006/relationships/image" Target="../media/image25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Relationship Id="rId8" Type="http://schemas.openxmlformats.org/officeDocument/2006/relationships/image" Target="../media/image41.png"/><Relationship Id="rId20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2.png"/><Relationship Id="rId13" Type="http://schemas.openxmlformats.org/officeDocument/2006/relationships/image" Target="../media/image31.png"/><Relationship Id="rId12" Type="http://schemas.openxmlformats.org/officeDocument/2006/relationships/image" Target="../media/image37.png"/><Relationship Id="rId15" Type="http://schemas.openxmlformats.org/officeDocument/2006/relationships/image" Target="../media/image46.png"/><Relationship Id="rId14" Type="http://schemas.openxmlformats.org/officeDocument/2006/relationships/image" Target="../media/image29.png"/><Relationship Id="rId17" Type="http://schemas.openxmlformats.org/officeDocument/2006/relationships/image" Target="../media/image53.png"/><Relationship Id="rId16" Type="http://schemas.openxmlformats.org/officeDocument/2006/relationships/image" Target="../media/image38.png"/><Relationship Id="rId19" Type="http://schemas.openxmlformats.org/officeDocument/2006/relationships/image" Target="../media/image54.png"/><Relationship Id="rId18" Type="http://schemas.openxmlformats.org/officeDocument/2006/relationships/image" Target="../media/image5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2.png"/><Relationship Id="rId4" Type="http://schemas.openxmlformats.org/officeDocument/2006/relationships/image" Target="../media/image74.png"/><Relationship Id="rId5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Relationship Id="rId4" Type="http://schemas.openxmlformats.org/officeDocument/2006/relationships/image" Target="../media/image5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60"/>
          <p:cNvSpPr txBox="1"/>
          <p:nvPr>
            <p:ph type="ctrTitle"/>
          </p:nvPr>
        </p:nvSpPr>
        <p:spPr>
          <a:xfrm>
            <a:off x="838200" y="1493133"/>
            <a:ext cx="3895800" cy="1849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AmanoOne Platform/Project Overview</a:t>
            </a:r>
            <a:endParaRPr/>
          </a:p>
        </p:txBody>
      </p:sp>
      <p:sp>
        <p:nvSpPr>
          <p:cNvPr id="1221" name="Google Shape;1221;p60"/>
          <p:cNvSpPr txBox="1"/>
          <p:nvPr>
            <p:ph idx="1" type="subTitle"/>
          </p:nvPr>
        </p:nvSpPr>
        <p:spPr>
          <a:xfrm>
            <a:off x="838200" y="3602037"/>
            <a:ext cx="3895800" cy="196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Tim Grannen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69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Device Architecture</a:t>
            </a:r>
            <a:endParaRPr sz="1200">
              <a:solidFill>
                <a:schemeClr val="lt2"/>
              </a:solidFill>
            </a:endParaRPr>
          </a:p>
        </p:txBody>
      </p:sp>
      <p:pic>
        <p:nvPicPr>
          <p:cNvPr id="1314" name="Google Shape;13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675" y="1348388"/>
            <a:ext cx="3154625" cy="536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400" y="1427020"/>
            <a:ext cx="7459369" cy="5204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70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Device Development Experience</a:t>
            </a:r>
            <a:endParaRPr sz="3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71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Device Architecture</a:t>
            </a:r>
            <a:endParaRPr sz="1200">
              <a:solidFill>
                <a:schemeClr val="lt2"/>
              </a:solidFill>
            </a:endParaRPr>
          </a:p>
        </p:txBody>
      </p:sp>
      <p:pic>
        <p:nvPicPr>
          <p:cNvPr id="1328" name="Google Shape;132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00" y="2876760"/>
            <a:ext cx="476250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71"/>
          <p:cNvSpPr txBox="1"/>
          <p:nvPr>
            <p:ph idx="1" type="body"/>
          </p:nvPr>
        </p:nvSpPr>
        <p:spPr>
          <a:xfrm>
            <a:off x="525800" y="1595025"/>
            <a:ext cx="4710000" cy="48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“Bare Metal”</a:t>
            </a:r>
            <a:endParaRPr sz="3000"/>
          </a:p>
        </p:txBody>
      </p:sp>
      <p:sp>
        <p:nvSpPr>
          <p:cNvPr id="1330" name="Google Shape;1330;p71"/>
          <p:cNvSpPr txBox="1"/>
          <p:nvPr>
            <p:ph idx="1" type="body"/>
          </p:nvPr>
        </p:nvSpPr>
        <p:spPr>
          <a:xfrm>
            <a:off x="6991375" y="1595025"/>
            <a:ext cx="4191000" cy="48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“Edge”</a:t>
            </a:r>
            <a:endParaRPr sz="3000"/>
          </a:p>
        </p:txBody>
      </p:sp>
      <p:pic>
        <p:nvPicPr>
          <p:cNvPr id="1331" name="Google Shape;133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5875" y="3129430"/>
            <a:ext cx="5268900" cy="21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72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Device </a:t>
            </a:r>
            <a:r>
              <a:rPr lang="en-US" sz="3000">
                <a:solidFill>
                  <a:schemeClr val="lt2"/>
                </a:solidFill>
              </a:rPr>
              <a:t>Architecture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1338" name="Google Shape;1338;p72"/>
          <p:cNvSpPr txBox="1"/>
          <p:nvPr>
            <p:ph idx="1" type="body"/>
          </p:nvPr>
        </p:nvSpPr>
        <p:spPr>
          <a:xfrm>
            <a:off x="525800" y="1595025"/>
            <a:ext cx="4710000" cy="48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“Bare Metal”</a:t>
            </a:r>
            <a:endParaRPr sz="3000"/>
          </a:p>
        </p:txBody>
      </p:sp>
      <p:sp>
        <p:nvSpPr>
          <p:cNvPr id="1339" name="Google Shape;1339;p72"/>
          <p:cNvSpPr txBox="1"/>
          <p:nvPr>
            <p:ph idx="1" type="body"/>
          </p:nvPr>
        </p:nvSpPr>
        <p:spPr>
          <a:xfrm>
            <a:off x="6991375" y="1595025"/>
            <a:ext cx="4191000" cy="48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“Edge”</a:t>
            </a:r>
            <a:endParaRPr sz="3000"/>
          </a:p>
        </p:txBody>
      </p:sp>
      <p:pic>
        <p:nvPicPr>
          <p:cNvPr id="1340" name="Google Shape;134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713" y="2190200"/>
            <a:ext cx="9830564" cy="446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3"/>
          <p:cNvSpPr txBox="1"/>
          <p:nvPr>
            <p:ph type="title"/>
          </p:nvPr>
        </p:nvSpPr>
        <p:spPr>
          <a:xfrm>
            <a:off x="980440" y="1395349"/>
            <a:ext cx="45750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Deployments</a:t>
            </a:r>
            <a:endParaRPr/>
          </a:p>
        </p:txBody>
      </p:sp>
      <p:pic>
        <p:nvPicPr>
          <p:cNvPr id="1347" name="Google Shape;134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250" y="2309250"/>
            <a:ext cx="2547150" cy="17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74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Deployments - Cloud</a:t>
            </a:r>
            <a:endParaRPr sz="1200">
              <a:solidFill>
                <a:schemeClr val="lt2"/>
              </a:solidFill>
            </a:endParaRPr>
          </a:p>
        </p:txBody>
      </p:sp>
      <p:pic>
        <p:nvPicPr>
          <p:cNvPr id="1354" name="Google Shape;135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988" y="1442820"/>
            <a:ext cx="8541220" cy="5204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75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Deployments</a:t>
            </a:r>
            <a:endParaRPr sz="1200">
              <a:solidFill>
                <a:schemeClr val="lt2"/>
              </a:solidFill>
            </a:endParaRPr>
          </a:p>
        </p:txBody>
      </p:sp>
      <p:pic>
        <p:nvPicPr>
          <p:cNvPr id="1361" name="Google Shape;136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313" y="1448345"/>
            <a:ext cx="7990584" cy="5204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76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Deployments - Bare Metal Daemons</a:t>
            </a:r>
            <a:endParaRPr sz="1200">
              <a:solidFill>
                <a:schemeClr val="lt2"/>
              </a:solidFill>
            </a:endParaRPr>
          </a:p>
        </p:txBody>
      </p:sp>
      <p:pic>
        <p:nvPicPr>
          <p:cNvPr id="1368" name="Google Shape;136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0795"/>
            <a:ext cx="11887201" cy="475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77"/>
          <p:cNvSpPr txBox="1"/>
          <p:nvPr>
            <p:ph type="ctrTitle"/>
          </p:nvPr>
        </p:nvSpPr>
        <p:spPr>
          <a:xfrm>
            <a:off x="838200" y="1122371"/>
            <a:ext cx="5099400" cy="1601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Issues</a:t>
            </a:r>
            <a:endParaRPr/>
          </a:p>
        </p:txBody>
      </p:sp>
      <p:pic>
        <p:nvPicPr>
          <p:cNvPr id="1375" name="Google Shape;137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237" y="3436275"/>
            <a:ext cx="3925325" cy="22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78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Issue 1 - </a:t>
            </a:r>
            <a:r>
              <a:rPr lang="en-US" sz="3000">
                <a:solidFill>
                  <a:schemeClr val="lt2"/>
                </a:solidFill>
              </a:rPr>
              <a:t>Thread pool exhaustion &amp; SQL timeouts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1382" name="Google Shape;1382;p78"/>
          <p:cNvSpPr txBox="1"/>
          <p:nvPr>
            <p:ph idx="1" type="body"/>
          </p:nvPr>
        </p:nvSpPr>
        <p:spPr>
          <a:xfrm>
            <a:off x="525800" y="1597450"/>
            <a:ext cx="5367000" cy="47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Rapid message ingress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Long running SQL queries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No way of cancelling long requests</a:t>
            </a:r>
            <a:endParaRPr sz="2400"/>
          </a:p>
        </p:txBody>
      </p:sp>
      <p:pic>
        <p:nvPicPr>
          <p:cNvPr id="1383" name="Google Shape;138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600" y="2270987"/>
            <a:ext cx="3565650" cy="33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61"/>
          <p:cNvSpPr txBox="1"/>
          <p:nvPr>
            <p:ph type="title"/>
          </p:nvPr>
        </p:nvSpPr>
        <p:spPr>
          <a:xfrm>
            <a:off x="525803" y="16764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61"/>
          <p:cNvSpPr txBox="1"/>
          <p:nvPr>
            <p:ph idx="1" type="body"/>
          </p:nvPr>
        </p:nvSpPr>
        <p:spPr>
          <a:xfrm>
            <a:off x="547225" y="3246000"/>
            <a:ext cx="8411700" cy="274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sz="1800">
                <a:solidFill>
                  <a:schemeClr val="lt2"/>
                </a:solidFill>
              </a:rPr>
              <a:t>Real-time device &amp; parker monitoring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sz="1800">
                <a:solidFill>
                  <a:schemeClr val="lt2"/>
                </a:solidFill>
              </a:rPr>
              <a:t>Integrated call center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sz="1800">
                <a:solidFill>
                  <a:schemeClr val="lt2"/>
                </a:solidFill>
              </a:rPr>
              <a:t>Automatic software updates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sz="1800">
                <a:solidFill>
                  <a:schemeClr val="lt2"/>
                </a:solidFill>
              </a:rPr>
              <a:t>License Plate Recognition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sz="1800">
                <a:solidFill>
                  <a:schemeClr val="lt2"/>
                </a:solidFill>
              </a:rPr>
              <a:t>Mobile Pay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sz="1800">
                <a:solidFill>
                  <a:schemeClr val="lt2"/>
                </a:solidFill>
              </a:rPr>
              <a:t>Flexible Parking Accounts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sz="1800">
                <a:solidFill>
                  <a:schemeClr val="lt2"/>
                </a:solidFill>
              </a:rPr>
              <a:t>Accelerated processing and transaction speeds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229" name="Google Shape;122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9250" y="1642825"/>
            <a:ext cx="2629900" cy="447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61"/>
          <p:cNvPicPr preferRelativeResize="0"/>
          <p:nvPr/>
        </p:nvPicPr>
        <p:blipFill rotWithShape="1">
          <a:blip r:embed="rId4">
            <a:alphaModFix/>
          </a:blip>
          <a:srcRect b="43544" l="6307" r="6202" t="43432"/>
          <a:stretch/>
        </p:blipFill>
        <p:spPr>
          <a:xfrm>
            <a:off x="7783600" y="512675"/>
            <a:ext cx="3984375" cy="3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225" y="257162"/>
            <a:ext cx="3467750" cy="84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61"/>
          <p:cNvSpPr txBox="1"/>
          <p:nvPr>
            <p:ph idx="1" type="body"/>
          </p:nvPr>
        </p:nvSpPr>
        <p:spPr>
          <a:xfrm>
            <a:off x="547225" y="1642825"/>
            <a:ext cx="8411700" cy="10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</a:rPr>
              <a:t>What is AmanoOne?</a:t>
            </a:r>
            <a:endParaRPr sz="24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Cloud-based multi-tenant Parking Access and Revenue Control System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33" name="Google Shape;1233;p61"/>
          <p:cNvSpPr txBox="1"/>
          <p:nvPr>
            <p:ph idx="1" type="body"/>
          </p:nvPr>
        </p:nvSpPr>
        <p:spPr>
          <a:xfrm>
            <a:off x="547225" y="2876100"/>
            <a:ext cx="8411700" cy="36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Features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79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Issue 1 - Solution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1390" name="Google Shape;1390;p79"/>
          <p:cNvSpPr txBox="1"/>
          <p:nvPr>
            <p:ph idx="1" type="body"/>
          </p:nvPr>
        </p:nvSpPr>
        <p:spPr>
          <a:xfrm>
            <a:off x="525800" y="1597450"/>
            <a:ext cx="5367000" cy="47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Process messages one at a time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Add cancellation tokens to endpoints with longer expected queries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Separate some API requests to hit DB replica</a:t>
            </a:r>
            <a:endParaRPr sz="2400"/>
          </a:p>
        </p:txBody>
      </p:sp>
      <p:pic>
        <p:nvPicPr>
          <p:cNvPr id="1391" name="Google Shape;139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7800" y="2247250"/>
            <a:ext cx="3553600" cy="35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80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Issue 2 - </a:t>
            </a:r>
            <a:r>
              <a:rPr lang="en-US" sz="3000">
                <a:solidFill>
                  <a:schemeClr val="lt2"/>
                </a:solidFill>
              </a:rPr>
              <a:t>Data Loss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1398" name="Google Shape;1398;p80"/>
          <p:cNvSpPr txBox="1"/>
          <p:nvPr>
            <p:ph idx="1" type="body"/>
          </p:nvPr>
        </p:nvSpPr>
        <p:spPr>
          <a:xfrm>
            <a:off x="525800" y="1597450"/>
            <a:ext cx="5367000" cy="47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Errors </a:t>
            </a:r>
            <a:r>
              <a:rPr lang="en-US" sz="2400"/>
              <a:t>occurring</a:t>
            </a:r>
            <a:r>
              <a:rPr lang="en-US" sz="2400"/>
              <a:t> during message consumption would lead to </a:t>
            </a:r>
            <a:r>
              <a:rPr lang="en-US" sz="2400"/>
              <a:t>losing</a:t>
            </a:r>
            <a:r>
              <a:rPr lang="en-US" sz="2400"/>
              <a:t> the message entirely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Messages could get lost during </a:t>
            </a:r>
            <a:r>
              <a:rPr lang="en-US" sz="2400"/>
              <a:t>transmission</a:t>
            </a:r>
            <a:r>
              <a:rPr lang="en-US" sz="2400"/>
              <a:t> to cloud services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Especially bad when messages include </a:t>
            </a:r>
            <a:r>
              <a:rPr b="1" i="1" lang="en-US" sz="2400" u="sng"/>
              <a:t>payments</a:t>
            </a:r>
            <a:endParaRPr b="1" i="1" sz="2400" u="sng"/>
          </a:p>
        </p:txBody>
      </p:sp>
      <p:pic>
        <p:nvPicPr>
          <p:cNvPr id="1399" name="Google Shape;139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050" y="2337774"/>
            <a:ext cx="5315175" cy="29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81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Issue 2 - Solution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1406" name="Google Shape;1406;p81"/>
          <p:cNvSpPr txBox="1"/>
          <p:nvPr>
            <p:ph idx="1" type="body"/>
          </p:nvPr>
        </p:nvSpPr>
        <p:spPr>
          <a:xfrm>
            <a:off x="525800" y="1597450"/>
            <a:ext cx="5367000" cy="47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Converted</a:t>
            </a:r>
            <a:r>
              <a:rPr lang="en-US" sz="2400"/>
              <a:t> critical messages to go through AWS SQS to enable message retries and DLQs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Transmission of device messages switched from SignalR to HTTP calls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Messages between services switched to using the Outbox pattern</a:t>
            </a:r>
            <a:endParaRPr sz="2400"/>
          </a:p>
        </p:txBody>
      </p:sp>
      <p:pic>
        <p:nvPicPr>
          <p:cNvPr id="1407" name="Google Shape;140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6275" y="2717645"/>
            <a:ext cx="47434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82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Issue 3 - Team Structure</a:t>
            </a:r>
            <a:endParaRPr sz="3000">
              <a:solidFill>
                <a:schemeClr val="lt2"/>
              </a:solidFill>
            </a:endParaRPr>
          </a:p>
        </p:txBody>
      </p:sp>
      <p:pic>
        <p:nvPicPr>
          <p:cNvPr id="1414" name="Google Shape;141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888" y="1735926"/>
            <a:ext cx="4670226" cy="467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83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Issue 3 - Team Structure</a:t>
            </a:r>
            <a:endParaRPr sz="3000">
              <a:solidFill>
                <a:schemeClr val="lt2"/>
              </a:solidFill>
            </a:endParaRPr>
          </a:p>
        </p:txBody>
      </p:sp>
      <p:pic>
        <p:nvPicPr>
          <p:cNvPr id="1421" name="Google Shape;142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300" y="1393445"/>
            <a:ext cx="7423007" cy="5204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500" y="5240548"/>
            <a:ext cx="1845450" cy="14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84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Issue 3 - Team Structure</a:t>
            </a:r>
            <a:endParaRPr sz="3000">
              <a:solidFill>
                <a:schemeClr val="lt2"/>
              </a:solidFill>
            </a:endParaRPr>
          </a:p>
        </p:txBody>
      </p:sp>
      <p:pic>
        <p:nvPicPr>
          <p:cNvPr id="1429" name="Google Shape;142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850" y="1876374"/>
            <a:ext cx="7280323" cy="42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500" y="5240548"/>
            <a:ext cx="1845450" cy="14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85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Issue 3 - Team Structure</a:t>
            </a:r>
            <a:endParaRPr sz="3000">
              <a:solidFill>
                <a:schemeClr val="lt2"/>
              </a:solidFill>
            </a:endParaRPr>
          </a:p>
        </p:txBody>
      </p:sp>
      <p:pic>
        <p:nvPicPr>
          <p:cNvPr id="1437" name="Google Shape;143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325" y="1425670"/>
            <a:ext cx="7351337" cy="5204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86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Issue 3 - Team Structure</a:t>
            </a:r>
            <a:endParaRPr sz="3000">
              <a:solidFill>
                <a:schemeClr val="lt2"/>
              </a:solidFill>
            </a:endParaRPr>
          </a:p>
        </p:txBody>
      </p:sp>
      <p:pic>
        <p:nvPicPr>
          <p:cNvPr id="1444" name="Google Shape;144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8075" y="1927950"/>
            <a:ext cx="5740099" cy="40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86"/>
          <p:cNvSpPr txBox="1"/>
          <p:nvPr>
            <p:ph idx="1" type="body"/>
          </p:nvPr>
        </p:nvSpPr>
        <p:spPr>
          <a:xfrm>
            <a:off x="525800" y="1597450"/>
            <a:ext cx="5367000" cy="479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No one with a solid grasp on any particular areas of the system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New features take lots of grooming and planning to determine correct approach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Development time increased because developers have to learn/relearn parts of the system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87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Issue 3 - Solution?</a:t>
            </a:r>
            <a:endParaRPr sz="3000">
              <a:solidFill>
                <a:schemeClr val="lt2"/>
              </a:solidFill>
            </a:endParaRPr>
          </a:p>
        </p:txBody>
      </p:sp>
      <p:pic>
        <p:nvPicPr>
          <p:cNvPr id="1452" name="Google Shape;145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188" y="2214381"/>
            <a:ext cx="8037625" cy="34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88"/>
          <p:cNvSpPr txBox="1"/>
          <p:nvPr>
            <p:ph type="title"/>
          </p:nvPr>
        </p:nvSpPr>
        <p:spPr>
          <a:xfrm>
            <a:off x="360680" y="355854"/>
            <a:ext cx="11502000" cy="999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Lessons Learned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1459" name="Google Shape;1459;p88"/>
          <p:cNvSpPr txBox="1"/>
          <p:nvPr>
            <p:ph idx="1" type="body"/>
          </p:nvPr>
        </p:nvSpPr>
        <p:spPr>
          <a:xfrm>
            <a:off x="360680" y="1829573"/>
            <a:ext cx="7332600" cy="480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Don’t leave long running requests open when they are abandoned by the client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Ensure data </a:t>
            </a:r>
            <a:r>
              <a:rPr lang="en-US"/>
              <a:t>resilience</a:t>
            </a:r>
            <a:r>
              <a:rPr lang="en-US"/>
              <a:t> for business critical data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When architecting a solution, be sure to account for how the teams are structured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BONUS: Don’t build when you can buy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62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Technology/Services</a:t>
            </a:r>
            <a:endParaRPr sz="3000">
              <a:solidFill>
                <a:schemeClr val="lt2"/>
              </a:solidFill>
            </a:endParaRPr>
          </a:p>
        </p:txBody>
      </p:sp>
      <p:pic>
        <p:nvPicPr>
          <p:cNvPr id="1240" name="Google Shape;1240;p62"/>
          <p:cNvPicPr preferRelativeResize="0"/>
          <p:nvPr/>
        </p:nvPicPr>
        <p:blipFill rotWithShape="1">
          <a:blip r:embed="rId3">
            <a:alphaModFix/>
          </a:blip>
          <a:srcRect b="5662" l="21547" r="21146" t="6278"/>
          <a:stretch/>
        </p:blipFill>
        <p:spPr>
          <a:xfrm>
            <a:off x="8731688" y="5225619"/>
            <a:ext cx="1027774" cy="118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875" y="1976024"/>
            <a:ext cx="1628626" cy="162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0513" y="3556150"/>
            <a:ext cx="1410975" cy="1455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7450" y="3353575"/>
            <a:ext cx="1783800" cy="89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62"/>
          <p:cNvPicPr preferRelativeResize="0"/>
          <p:nvPr/>
        </p:nvPicPr>
        <p:blipFill rotWithShape="1">
          <a:blip r:embed="rId7">
            <a:alphaModFix/>
          </a:blip>
          <a:srcRect b="0" l="19636" r="18478" t="0"/>
          <a:stretch/>
        </p:blipFill>
        <p:spPr>
          <a:xfrm>
            <a:off x="5044511" y="1667838"/>
            <a:ext cx="1201126" cy="1213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125" y="1568875"/>
            <a:ext cx="1410975" cy="14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12475" y="1621337"/>
            <a:ext cx="1073250" cy="107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62700" y="5272588"/>
            <a:ext cx="1270975" cy="12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62"/>
          <p:cNvPicPr preferRelativeResize="0"/>
          <p:nvPr/>
        </p:nvPicPr>
        <p:blipFill rotWithShape="1">
          <a:blip r:embed="rId11">
            <a:alphaModFix/>
          </a:blip>
          <a:srcRect b="0" l="16517" r="16147" t="0"/>
          <a:stretch/>
        </p:blipFill>
        <p:spPr>
          <a:xfrm>
            <a:off x="3594688" y="3854850"/>
            <a:ext cx="1201125" cy="11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62"/>
          <p:cNvPicPr preferRelativeResize="0"/>
          <p:nvPr/>
        </p:nvPicPr>
        <p:blipFill rotWithShape="1">
          <a:blip r:embed="rId12">
            <a:alphaModFix/>
          </a:blip>
          <a:srcRect b="16030" l="26420" r="25428" t="13719"/>
          <a:stretch/>
        </p:blipFill>
        <p:spPr>
          <a:xfrm>
            <a:off x="6173075" y="5369413"/>
            <a:ext cx="782350" cy="1077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62"/>
          <p:cNvPicPr preferRelativeResize="0"/>
          <p:nvPr/>
        </p:nvPicPr>
        <p:blipFill rotWithShape="1">
          <a:blip r:embed="rId13">
            <a:alphaModFix/>
          </a:blip>
          <a:srcRect b="23442" l="12079" r="9580" t="17553"/>
          <a:stretch/>
        </p:blipFill>
        <p:spPr>
          <a:xfrm>
            <a:off x="970200" y="3604650"/>
            <a:ext cx="1783799" cy="782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6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189174" y="4888575"/>
            <a:ext cx="1109050" cy="9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6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459801" y="2249352"/>
            <a:ext cx="905775" cy="9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62"/>
          <p:cNvPicPr preferRelativeResize="0"/>
          <p:nvPr/>
        </p:nvPicPr>
        <p:blipFill rotWithShape="1">
          <a:blip r:embed="rId16">
            <a:alphaModFix/>
          </a:blip>
          <a:srcRect b="13677" l="33818" r="34091" t="12187"/>
          <a:stretch/>
        </p:blipFill>
        <p:spPr>
          <a:xfrm>
            <a:off x="629113" y="5011788"/>
            <a:ext cx="858875" cy="12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6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396192" y="4331485"/>
            <a:ext cx="905775" cy="9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62"/>
          <p:cNvPicPr preferRelativeResize="0"/>
          <p:nvPr/>
        </p:nvPicPr>
        <p:blipFill rotWithShape="1">
          <a:blip r:embed="rId18">
            <a:alphaModFix/>
          </a:blip>
          <a:srcRect b="17728" l="16959" r="17458" t="17449"/>
          <a:stretch/>
        </p:blipFill>
        <p:spPr>
          <a:xfrm>
            <a:off x="6773563" y="2096131"/>
            <a:ext cx="1410974" cy="121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6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1124738" y="3767375"/>
            <a:ext cx="824600" cy="8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6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441498" y="5472373"/>
            <a:ext cx="782350" cy="7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89"/>
          <p:cNvSpPr txBox="1"/>
          <p:nvPr>
            <p:ph type="title"/>
          </p:nvPr>
        </p:nvSpPr>
        <p:spPr>
          <a:xfrm>
            <a:off x="1305305" y="1189703"/>
            <a:ext cx="45750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Any Questions?</a:t>
            </a:r>
            <a:endParaRPr sz="3000"/>
          </a:p>
        </p:txBody>
      </p:sp>
      <p:pic>
        <p:nvPicPr>
          <p:cNvPr id="1466" name="Google Shape;146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799" y="3096900"/>
            <a:ext cx="381000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63"/>
          <p:cNvSpPr txBox="1"/>
          <p:nvPr>
            <p:ph type="title"/>
          </p:nvPr>
        </p:nvSpPr>
        <p:spPr>
          <a:xfrm>
            <a:off x="525803" y="16764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User Interfaces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1264" name="Google Shape;1264;p63"/>
          <p:cNvSpPr txBox="1"/>
          <p:nvPr>
            <p:ph idx="1" type="body"/>
          </p:nvPr>
        </p:nvSpPr>
        <p:spPr>
          <a:xfrm>
            <a:off x="1311550" y="4026800"/>
            <a:ext cx="2172600" cy="58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Parking Devices</a:t>
            </a:r>
            <a:endParaRPr sz="1800">
              <a:solidFill>
                <a:schemeClr val="lt1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sp>
        <p:nvSpPr>
          <p:cNvPr id="1265" name="Google Shape;1265;p63"/>
          <p:cNvSpPr txBox="1"/>
          <p:nvPr>
            <p:ph idx="1" type="body"/>
          </p:nvPr>
        </p:nvSpPr>
        <p:spPr>
          <a:xfrm>
            <a:off x="1311550" y="4626227"/>
            <a:ext cx="2172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Entry, Exit, Pay on Foot, Door, Hotel interface</a:t>
            </a:r>
            <a:endParaRPr i="1"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66" name="Google Shape;1266;p63"/>
          <p:cNvSpPr txBox="1"/>
          <p:nvPr>
            <p:ph idx="2" type="body"/>
          </p:nvPr>
        </p:nvSpPr>
        <p:spPr>
          <a:xfrm>
            <a:off x="5051085" y="4026800"/>
            <a:ext cx="2172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User Portal</a:t>
            </a:r>
            <a:endParaRPr sz="1800">
              <a:solidFill>
                <a:schemeClr val="lt1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sp>
        <p:nvSpPr>
          <p:cNvPr id="1267" name="Google Shape;1267;p63"/>
          <p:cNvSpPr txBox="1"/>
          <p:nvPr>
            <p:ph idx="3" type="body"/>
          </p:nvPr>
        </p:nvSpPr>
        <p:spPr>
          <a:xfrm>
            <a:off x="5051075" y="4626224"/>
            <a:ext cx="21726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Parking Facility Admin, Validation users, Mobile Pay</a:t>
            </a:r>
            <a:endParaRPr i="1"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68" name="Google Shape;1268;p63"/>
          <p:cNvSpPr txBox="1"/>
          <p:nvPr>
            <p:ph idx="4" type="body"/>
          </p:nvPr>
        </p:nvSpPr>
        <p:spPr>
          <a:xfrm>
            <a:off x="8868799" y="4026800"/>
            <a:ext cx="2172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Third-Party Access API</a:t>
            </a:r>
            <a:endParaRPr sz="1800">
              <a:solidFill>
                <a:schemeClr val="lt1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sp>
        <p:nvSpPr>
          <p:cNvPr id="1269" name="Google Shape;1269;p63"/>
          <p:cNvSpPr txBox="1"/>
          <p:nvPr>
            <p:ph idx="5" type="body"/>
          </p:nvPr>
        </p:nvSpPr>
        <p:spPr>
          <a:xfrm>
            <a:off x="8868799" y="4626227"/>
            <a:ext cx="2172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Park Mobile, Spot Hero, etc.</a:t>
            </a:r>
            <a:endParaRPr i="1"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70" name="Google Shape;127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163" y="1928273"/>
            <a:ext cx="2362424" cy="186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863" y="1792299"/>
            <a:ext cx="2079973" cy="21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1165" y="2050572"/>
            <a:ext cx="2507882" cy="186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64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General Architecture</a:t>
            </a:r>
            <a:endParaRPr sz="3000">
              <a:solidFill>
                <a:schemeClr val="lt2"/>
              </a:solidFill>
            </a:endParaRPr>
          </a:p>
        </p:txBody>
      </p:sp>
      <p:pic>
        <p:nvPicPr>
          <p:cNvPr id="1279" name="Google Shape;127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888" y="1485770"/>
            <a:ext cx="9301432" cy="5204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65"/>
          <p:cNvSpPr txBox="1"/>
          <p:nvPr>
            <p:ph type="title"/>
          </p:nvPr>
        </p:nvSpPr>
        <p:spPr>
          <a:xfrm>
            <a:off x="980440" y="1395349"/>
            <a:ext cx="45750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Cloud Architecture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6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Detailed Architecture</a:t>
            </a:r>
            <a:endParaRPr sz="3000">
              <a:solidFill>
                <a:schemeClr val="lt2"/>
              </a:solidFill>
            </a:endParaRPr>
          </a:p>
        </p:txBody>
      </p:sp>
      <p:pic>
        <p:nvPicPr>
          <p:cNvPr id="1292" name="Google Shape;129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263" y="1403145"/>
            <a:ext cx="8875474" cy="5204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67"/>
          <p:cNvSpPr txBox="1"/>
          <p:nvPr>
            <p:ph type="title"/>
          </p:nvPr>
        </p:nvSpPr>
        <p:spPr>
          <a:xfrm>
            <a:off x="525803" y="2269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</a:rPr>
              <a:t>Full Cloud </a:t>
            </a:r>
            <a:r>
              <a:rPr lang="en-US" sz="3000">
                <a:solidFill>
                  <a:schemeClr val="lt2"/>
                </a:solidFill>
              </a:rPr>
              <a:t>Architecture </a:t>
            </a:r>
            <a:r>
              <a:rPr lang="en-US" sz="1200">
                <a:solidFill>
                  <a:schemeClr val="lt2"/>
                </a:solidFill>
              </a:rPr>
              <a:t>(microservice hell)</a:t>
            </a:r>
            <a:endParaRPr sz="1200">
              <a:solidFill>
                <a:schemeClr val="lt2"/>
              </a:solidFill>
            </a:endParaRPr>
          </a:p>
        </p:txBody>
      </p:sp>
      <p:pic>
        <p:nvPicPr>
          <p:cNvPr id="1299" name="Google Shape;129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100" y="1431020"/>
            <a:ext cx="7423007" cy="5204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2825" y="1492020"/>
            <a:ext cx="1767300" cy="13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68"/>
          <p:cNvSpPr txBox="1"/>
          <p:nvPr>
            <p:ph type="ctrTitle"/>
          </p:nvPr>
        </p:nvSpPr>
        <p:spPr>
          <a:xfrm>
            <a:off x="838200" y="1122363"/>
            <a:ext cx="50994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Device </a:t>
            </a:r>
            <a:r>
              <a:rPr lang="en-US"/>
              <a:t>Architecture</a:t>
            </a:r>
            <a:endParaRPr/>
          </a:p>
        </p:txBody>
      </p:sp>
      <p:pic>
        <p:nvPicPr>
          <p:cNvPr id="1307" name="Google Shape;13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550" y="3942075"/>
            <a:ext cx="3295450" cy="21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2EFD2FA49ED14BAF100FA2BC3C4EC4" ma:contentTypeVersion="14" ma:contentTypeDescription="Create a new document." ma:contentTypeScope="" ma:versionID="b09929fd99b89a8fa9add27f5db6263b">
  <xsd:schema xmlns:xsd="http://www.w3.org/2001/XMLSchema" xmlns:xs="http://www.w3.org/2001/XMLSchema" xmlns:p="http://schemas.microsoft.com/office/2006/metadata/properties" xmlns:ns2="7e42eddd-6d8e-4477-ad01-f5fa7466341c" xmlns:ns3="70bf9fc8-fa8d-4eb3-a22b-248d94671d32" targetNamespace="http://schemas.microsoft.com/office/2006/metadata/properties" ma:root="true" ma:fieldsID="9a0ef7dcca9cc939ff8be4a1989c366b" ns2:_="" ns3:_="">
    <xsd:import namespace="7e42eddd-6d8e-4477-ad01-f5fa7466341c"/>
    <xsd:import namespace="70bf9fc8-fa8d-4eb3-a22b-248d94671d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2eddd-6d8e-4477-ad01-f5fa746634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c640843-c5a0-49e8-88d8-2e9bb22bc1e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bf9fc8-fa8d-4eb3-a22b-248d94671d3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4e344c3-16d1-4c33-afba-f978cdf64cb3}" ma:internalName="TaxCatchAll" ma:showField="CatchAllData" ma:web="70bf9fc8-fa8d-4eb3-a22b-248d94671d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76742B-CD02-409D-8F17-778D3271BBE5}"/>
</file>

<file path=customXml/itemProps2.xml><?xml version="1.0" encoding="utf-8"?>
<ds:datastoreItem xmlns:ds="http://schemas.openxmlformats.org/officeDocument/2006/customXml" ds:itemID="{4966E3A6-AB2E-4A67-B678-0EC026CCCFAA}"/>
</file>